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1"/>
  </p:sldMasterIdLst>
  <p:notesMasterIdLst>
    <p:notesMasterId r:id="rId12"/>
  </p:notesMasterIdLst>
  <p:sldIdLst>
    <p:sldId id="256" r:id="rId2"/>
    <p:sldId id="269" r:id="rId3"/>
    <p:sldId id="271" r:id="rId4"/>
    <p:sldId id="270" r:id="rId5"/>
    <p:sldId id="288" r:id="rId6"/>
    <p:sldId id="285" r:id="rId7"/>
    <p:sldId id="286" r:id="rId8"/>
    <p:sldId id="284" r:id="rId9"/>
    <p:sldId id="282" r:id="rId10"/>
    <p:sldId id="287" r:id="rId11"/>
  </p:sldIdLst>
  <p:sldSz cx="12192000" cy="6858000"/>
  <p:notesSz cx="6858000" cy="9144000"/>
  <p:embeddedFontLst>
    <p:embeddedFont>
      <p:font typeface="Calibri" panose="020F0502020204030204" pitchFamily="34" charset="0"/>
      <p:regular r:id="rId13"/>
      <p:bold r:id="rId14"/>
      <p:italic r:id="rId15"/>
      <p:boldItalic r:id="rId16"/>
    </p:embeddedFont>
    <p:embeddedFont>
      <p:font typeface="Lato" panose="020F0502020204030203" pitchFamily="34" charset="0"/>
      <p:regular r:id="rId17"/>
      <p:bold r:id="rId18"/>
      <p:italic r:id="rId19"/>
      <p:boldItalic r:id="rId20"/>
    </p:embeddedFont>
    <p:embeddedFont>
      <p:font typeface="Montserrat" panose="00000500000000000000" pitchFamily="50" charset="0"/>
      <p:regular r:id="rId21"/>
      <p:bold r:id="rId2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C0F53C1C-217A-4C5E-BA15-8A7C8E2DC2C6}">
          <p14:sldIdLst>
            <p14:sldId id="256"/>
            <p14:sldId id="269"/>
            <p14:sldId id="271"/>
            <p14:sldId id="270"/>
            <p14:sldId id="288"/>
            <p14:sldId id="285"/>
            <p14:sldId id="286"/>
            <p14:sldId id="284"/>
            <p14:sldId id="282"/>
            <p14:sldId id="287"/>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ethan Miller" initials="BM" lastIdx="2" clrIdx="0">
    <p:extLst>
      <p:ext uri="{19B8F6BF-5375-455C-9EA6-DF929625EA0E}">
        <p15:presenceInfo xmlns:p15="http://schemas.microsoft.com/office/powerpoint/2012/main" userId="S-1-5-21-1285066173-1815393381-3561576999-264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6CA4"/>
    <a:srgbClr val="043876"/>
    <a:srgbClr val="43BAC3"/>
    <a:srgbClr val="EDECED"/>
    <a:srgbClr val="444444"/>
    <a:srgbClr val="082A5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257"/>
    <p:restoredTop sz="95268" autoAdjust="0"/>
  </p:normalViewPr>
  <p:slideViewPr>
    <p:cSldViewPr snapToGrid="0" snapToObjects="1">
      <p:cViewPr>
        <p:scale>
          <a:sx n="80" d="100"/>
          <a:sy n="80" d="100"/>
        </p:scale>
        <p:origin x="907" y="2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1.fntdata"/><Relationship Id="rId18" Type="http://schemas.openxmlformats.org/officeDocument/2006/relationships/font" Target="fonts/font6.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5.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4.fntdata"/><Relationship Id="rId20"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3.fntdata"/><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2.fntdata"/><Relationship Id="rId22" Type="http://schemas.openxmlformats.org/officeDocument/2006/relationships/font" Target="fonts/font10.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9613BF7-709D-4A2C-9F9F-B9703E544202}" type="datetimeFigureOut">
              <a:rPr lang="en-GB" smtClean="0"/>
              <a:t>29/06/2021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A7E1E9-C6AD-4161-B925-6B1797D8C3F0}" type="slidenum">
              <a:rPr lang="en-GB" smtClean="0"/>
              <a:t>‹#›</a:t>
            </a:fld>
            <a:endParaRPr lang="en-GB"/>
          </a:p>
        </p:txBody>
      </p:sp>
    </p:spTree>
    <p:extLst>
      <p:ext uri="{BB962C8B-B14F-4D97-AF65-F5344CB8AC3E}">
        <p14:creationId xmlns:p14="http://schemas.microsoft.com/office/powerpoint/2010/main" val="22065485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567DB251-18AC-41D5-959F-F289AB917537}" type="slidenum">
              <a:rPr lang="en-GB" smtClean="0"/>
              <a:t>2</a:t>
            </a:fld>
            <a:endParaRPr lang="en-GB"/>
          </a:p>
        </p:txBody>
      </p:sp>
    </p:spTree>
    <p:extLst>
      <p:ext uri="{BB962C8B-B14F-4D97-AF65-F5344CB8AC3E}">
        <p14:creationId xmlns:p14="http://schemas.microsoft.com/office/powerpoint/2010/main" val="82733000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Breathing or counting</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If a person feels like they’re finding it tricky to manage their feelings, it might help to count to 10, or take a few deep breaths before they act or speak.</a:t>
            </a:r>
          </a:p>
          <a:p>
            <a:r>
              <a:rPr lang="en-GB" sz="1200" b="1" kern="1200" dirty="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Giving the person chance to vent</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A friend could listen to the concerns of the person who is upset and show them that their concerns are being heard without interruption. Alternatively, it might help to direct to a trusted adult who can listen to these concerns.</a:t>
            </a:r>
          </a:p>
          <a:p>
            <a:r>
              <a:rPr lang="en-GB" sz="1200" kern="1200" dirty="0">
                <a:solidFill>
                  <a:schemeClr val="tx1"/>
                </a:solidFill>
                <a:effectLst/>
                <a:latin typeface="+mn-lt"/>
                <a:ea typeface="+mn-ea"/>
                <a:cs typeface="+mn-cs"/>
              </a:rPr>
              <a:t> </a:t>
            </a:r>
          </a:p>
          <a:p>
            <a:r>
              <a:rPr lang="en-GB" sz="1200" b="1" kern="1200" dirty="0">
                <a:solidFill>
                  <a:schemeClr val="tx1"/>
                </a:solidFill>
                <a:effectLst/>
                <a:latin typeface="+mn-lt"/>
                <a:ea typeface="+mn-ea"/>
                <a:cs typeface="+mn-cs"/>
              </a:rPr>
              <a:t>Considering body language</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If a person is still scowling or has their fists clenched, it might give the impression that they want to fight. Where possible, relaxing the body may help others to understand that someone doesn’t want to fight or continue the argument.</a:t>
            </a:r>
          </a:p>
          <a:p>
            <a:r>
              <a:rPr lang="en-GB" sz="1200" kern="1200" dirty="0">
                <a:solidFill>
                  <a:schemeClr val="tx1"/>
                </a:solidFill>
                <a:effectLst/>
                <a:latin typeface="+mn-lt"/>
                <a:ea typeface="+mn-ea"/>
                <a:cs typeface="+mn-cs"/>
              </a:rPr>
              <a:t> </a:t>
            </a:r>
          </a:p>
          <a:p>
            <a:r>
              <a:rPr lang="en-GB" sz="1200" b="1" kern="1200" dirty="0">
                <a:solidFill>
                  <a:schemeClr val="tx1"/>
                </a:solidFill>
                <a:effectLst/>
                <a:latin typeface="+mn-lt"/>
                <a:ea typeface="+mn-ea"/>
                <a:cs typeface="+mn-cs"/>
              </a:rPr>
              <a:t>Respecting personal space</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Giving someone who is upset or wound up enough space can help them to feel that they’re under less pressure. It can also help to make sure that no-one is making anyone else feel threatened, even if this isn’t the intended effect, by giving everyone enough space.</a:t>
            </a:r>
          </a:p>
          <a:p>
            <a:r>
              <a:rPr lang="en-GB" sz="1200" kern="1200" dirty="0">
                <a:solidFill>
                  <a:schemeClr val="tx1"/>
                </a:solidFill>
                <a:effectLst/>
                <a:latin typeface="+mn-lt"/>
                <a:ea typeface="+mn-ea"/>
                <a:cs typeface="+mn-cs"/>
              </a:rPr>
              <a:t> </a:t>
            </a:r>
          </a:p>
          <a:p>
            <a:r>
              <a:rPr lang="en-GB" sz="1200" b="1" kern="1200" dirty="0">
                <a:solidFill>
                  <a:schemeClr val="tx1"/>
                </a:solidFill>
                <a:effectLst/>
                <a:latin typeface="+mn-lt"/>
                <a:ea typeface="+mn-ea"/>
                <a:cs typeface="+mn-cs"/>
              </a:rPr>
              <a:t>Using a calm voice</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Making the effort to keep a calm tone, without raising voices or shouting, can help to keep the situation respectful and allow conversation about the underlying issues that are causing a situation to become heated.</a:t>
            </a:r>
          </a:p>
          <a:p>
            <a:r>
              <a:rPr lang="en-GB" sz="1200" kern="1200" dirty="0">
                <a:solidFill>
                  <a:schemeClr val="tx1"/>
                </a:solidFill>
                <a:effectLst/>
                <a:latin typeface="+mn-lt"/>
                <a:ea typeface="+mn-ea"/>
                <a:cs typeface="+mn-cs"/>
              </a:rPr>
              <a:t> </a:t>
            </a:r>
          </a:p>
          <a:p>
            <a:r>
              <a:rPr lang="en-GB" sz="1200" b="1" kern="1200" dirty="0">
                <a:solidFill>
                  <a:schemeClr val="tx1"/>
                </a:solidFill>
                <a:effectLst/>
                <a:latin typeface="+mn-lt"/>
                <a:ea typeface="+mn-ea"/>
                <a:cs typeface="+mn-cs"/>
              </a:rPr>
              <a:t>Pausing the conversation</a:t>
            </a:r>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Sometimes it’s difficult to manage feelings in the moment, and it could help to leave the conversation until everyone has had a chance to calm down. This might include walking away from the situation for the time being.</a:t>
            </a:r>
            <a:endParaRPr lang="en-GB" dirty="0"/>
          </a:p>
        </p:txBody>
      </p:sp>
      <p:sp>
        <p:nvSpPr>
          <p:cNvPr id="4" name="Slide Number Placeholder 3"/>
          <p:cNvSpPr>
            <a:spLocks noGrp="1"/>
          </p:cNvSpPr>
          <p:nvPr>
            <p:ph type="sldNum" sz="quarter" idx="5"/>
          </p:nvPr>
        </p:nvSpPr>
        <p:spPr/>
        <p:txBody>
          <a:bodyPr/>
          <a:lstStyle/>
          <a:p>
            <a:fld id="{6FA7E1E9-C6AD-4161-B925-6B1797D8C3F0}" type="slidenum">
              <a:rPr lang="en-GB" smtClean="0"/>
              <a:t>5</a:t>
            </a:fld>
            <a:endParaRPr lang="en-GB"/>
          </a:p>
        </p:txBody>
      </p:sp>
    </p:spTree>
    <p:extLst>
      <p:ext uri="{BB962C8B-B14F-4D97-AF65-F5344CB8AC3E}">
        <p14:creationId xmlns:p14="http://schemas.microsoft.com/office/powerpoint/2010/main" val="13412030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i="0" dirty="0"/>
          </a:p>
        </p:txBody>
      </p:sp>
      <p:sp>
        <p:nvSpPr>
          <p:cNvPr id="4" name="Slide Number Placeholder 3"/>
          <p:cNvSpPr>
            <a:spLocks noGrp="1"/>
          </p:cNvSpPr>
          <p:nvPr>
            <p:ph type="sldNum" sz="quarter" idx="10"/>
          </p:nvPr>
        </p:nvSpPr>
        <p:spPr/>
        <p:txBody>
          <a:bodyPr/>
          <a:lstStyle/>
          <a:p>
            <a:fld id="{567DB251-18AC-41D5-959F-F289AB917537}" type="slidenum">
              <a:rPr lang="en-GB" smtClean="0"/>
              <a:t>9</a:t>
            </a:fld>
            <a:endParaRPr lang="en-GB"/>
          </a:p>
        </p:txBody>
      </p:sp>
    </p:spTree>
    <p:extLst>
      <p:ext uri="{BB962C8B-B14F-4D97-AF65-F5344CB8AC3E}">
        <p14:creationId xmlns:p14="http://schemas.microsoft.com/office/powerpoint/2010/main" val="4794730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svg"/><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ull Width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7EE79-40BD-5448-8C86-1AB0A2A40EA7}"/>
              </a:ext>
            </a:extLst>
          </p:cNvPr>
          <p:cNvSpPr>
            <a:spLocks noGrp="1"/>
          </p:cNvSpPr>
          <p:nvPr>
            <p:ph type="ctrTitle" hasCustomPrompt="1"/>
          </p:nvPr>
        </p:nvSpPr>
        <p:spPr>
          <a:xfrm>
            <a:off x="309488" y="308199"/>
            <a:ext cx="10147924" cy="905459"/>
          </a:xfrm>
        </p:spPr>
        <p:txBody>
          <a:bodyPr anchor="t">
            <a:normAutofit/>
          </a:bodyPr>
          <a:lstStyle>
            <a:lvl1pPr algn="l">
              <a:defRPr sz="3000" b="1" i="0">
                <a:solidFill>
                  <a:srgbClr val="043876"/>
                </a:solidFill>
                <a:latin typeface="Montserrat" pitchFamily="2" charset="77"/>
              </a:defRPr>
            </a:lvl1pPr>
          </a:lstStyle>
          <a:p>
            <a:r>
              <a:rPr lang="en-GB"/>
              <a:t>Click to add title here</a:t>
            </a:r>
            <a:endParaRPr lang="en-US" dirty="0"/>
          </a:p>
        </p:txBody>
      </p:sp>
      <p:pic>
        <p:nvPicPr>
          <p:cNvPr id="8" name="Graphic 7">
            <a:extLst>
              <a:ext uri="{FF2B5EF4-FFF2-40B4-BE49-F238E27FC236}">
                <a16:creationId xmlns:a16="http://schemas.microsoft.com/office/drawing/2014/main" id="{D046642B-03CC-B448-852C-AA4C8B8E23EA}"/>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09488" y="5814383"/>
            <a:ext cx="738555" cy="448408"/>
          </a:xfrm>
          <a:prstGeom prst="rect">
            <a:avLst/>
          </a:prstGeom>
        </p:spPr>
      </p:pic>
      <p:sp>
        <p:nvSpPr>
          <p:cNvPr id="12" name="Rectangle 11">
            <a:extLst>
              <a:ext uri="{FF2B5EF4-FFF2-40B4-BE49-F238E27FC236}">
                <a16:creationId xmlns:a16="http://schemas.microsoft.com/office/drawing/2014/main" id="{87EF21B4-051E-7746-BDB2-A76C21EC1ECB}"/>
              </a:ext>
            </a:extLst>
          </p:cNvPr>
          <p:cNvSpPr/>
          <p:nvPr userDrawn="1"/>
        </p:nvSpPr>
        <p:spPr>
          <a:xfrm>
            <a:off x="0" y="6549800"/>
            <a:ext cx="12192000" cy="308199"/>
          </a:xfrm>
          <a:prstGeom prst="rect">
            <a:avLst/>
          </a:prstGeom>
          <a:solidFill>
            <a:srgbClr val="082A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a:extLst>
              <a:ext uri="{FF2B5EF4-FFF2-40B4-BE49-F238E27FC236}">
                <a16:creationId xmlns:a16="http://schemas.microsoft.com/office/drawing/2014/main" id="{1AF0BC64-8DE1-A146-9903-7D86FCE09C4C}"/>
              </a:ext>
            </a:extLst>
          </p:cNvPr>
          <p:cNvSpPr/>
          <p:nvPr userDrawn="1"/>
        </p:nvSpPr>
        <p:spPr>
          <a:xfrm>
            <a:off x="-1" y="6420054"/>
            <a:ext cx="12191999" cy="259492"/>
          </a:xfrm>
          <a:prstGeom prst="roundRect">
            <a:avLst>
              <a:gd name="adj" fmla="val 50000"/>
            </a:avLst>
          </a:prstGeom>
          <a:solidFill>
            <a:srgbClr val="082A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Content Placeholder 15">
            <a:extLst>
              <a:ext uri="{FF2B5EF4-FFF2-40B4-BE49-F238E27FC236}">
                <a16:creationId xmlns:a16="http://schemas.microsoft.com/office/drawing/2014/main" id="{34B51372-ED21-A846-A8D9-AEDE5215306F}"/>
              </a:ext>
            </a:extLst>
          </p:cNvPr>
          <p:cNvSpPr>
            <a:spLocks noGrp="1"/>
          </p:cNvSpPr>
          <p:nvPr>
            <p:ph sz="quarter" idx="10" hasCustomPrompt="1"/>
          </p:nvPr>
        </p:nvSpPr>
        <p:spPr>
          <a:xfrm>
            <a:off x="309563" y="1699635"/>
            <a:ext cx="11572875" cy="3936293"/>
          </a:xfrm>
        </p:spPr>
        <p:txBody>
          <a:bodyPr>
            <a:normAutofit/>
          </a:bodyPr>
          <a:lstStyle>
            <a:lvl1pPr marL="0" indent="0">
              <a:buNone/>
              <a:defRPr sz="1200" b="0" i="0">
                <a:latin typeface="Montserrat" panose="00000500000000000000" pitchFamily="50" charset="0"/>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Click to add single column content here</a:t>
            </a:r>
            <a:endParaRPr lang="en-US" dirty="0"/>
          </a:p>
        </p:txBody>
      </p:sp>
      <p:cxnSp>
        <p:nvCxnSpPr>
          <p:cNvPr id="18" name="Straight Connector 17">
            <a:extLst>
              <a:ext uri="{FF2B5EF4-FFF2-40B4-BE49-F238E27FC236}">
                <a16:creationId xmlns:a16="http://schemas.microsoft.com/office/drawing/2014/main" id="{360D8989-730E-9046-87F3-3D4DDC8BFBFD}"/>
              </a:ext>
            </a:extLst>
          </p:cNvPr>
          <p:cNvCxnSpPr/>
          <p:nvPr userDrawn="1"/>
        </p:nvCxnSpPr>
        <p:spPr>
          <a:xfrm>
            <a:off x="411159" y="1456646"/>
            <a:ext cx="752622" cy="0"/>
          </a:xfrm>
          <a:prstGeom prst="line">
            <a:avLst/>
          </a:prstGeom>
          <a:ln w="47625">
            <a:solidFill>
              <a:srgbClr val="43BAC3"/>
            </a:solidFill>
          </a:ln>
        </p:spPr>
        <p:style>
          <a:lnRef idx="1">
            <a:schemeClr val="accent1"/>
          </a:lnRef>
          <a:fillRef idx="0">
            <a:schemeClr val="accent1"/>
          </a:fillRef>
          <a:effectRef idx="0">
            <a:schemeClr val="accent1"/>
          </a:effectRef>
          <a:fontRef idx="minor">
            <a:schemeClr val="tx1"/>
          </a:fontRef>
        </p:style>
      </p:cxnSp>
      <p:sp>
        <p:nvSpPr>
          <p:cNvPr id="20" name="Content Placeholder 19">
            <a:extLst>
              <a:ext uri="{FF2B5EF4-FFF2-40B4-BE49-F238E27FC236}">
                <a16:creationId xmlns:a16="http://schemas.microsoft.com/office/drawing/2014/main" id="{79385AAE-138B-EB4F-A82C-78DD362DA764}"/>
              </a:ext>
            </a:extLst>
          </p:cNvPr>
          <p:cNvSpPr>
            <a:spLocks noGrp="1"/>
          </p:cNvSpPr>
          <p:nvPr>
            <p:ph sz="quarter" idx="11" hasCustomPrompt="1"/>
          </p:nvPr>
        </p:nvSpPr>
        <p:spPr>
          <a:xfrm>
            <a:off x="309563" y="6539845"/>
            <a:ext cx="1328737" cy="228600"/>
          </a:xfrm>
        </p:spPr>
        <p:txBody>
          <a:bodyPr>
            <a:noAutofit/>
          </a:bodyPr>
          <a:lstStyle>
            <a:lvl1pPr marL="0" indent="0">
              <a:buFont typeface="Arial" panose="020B0604020202020204" pitchFamily="34" charset="0"/>
              <a:buNone/>
              <a:defRPr sz="800" b="0" i="0">
                <a:solidFill>
                  <a:schemeClr val="bg1"/>
                </a:solidFill>
                <a:latin typeface="Montserrat" panose="00000500000000000000" pitchFamily="50" charset="0"/>
              </a:defRPr>
            </a:lvl1pPr>
            <a:lvl2pPr marL="457200" indent="0">
              <a:buFont typeface="Arial" panose="020B0604020202020204" pitchFamily="34" charset="0"/>
              <a:buNone/>
              <a:defRPr sz="800">
                <a:solidFill>
                  <a:schemeClr val="bg1"/>
                </a:solidFill>
              </a:defRPr>
            </a:lvl2pPr>
            <a:lvl3pPr marL="914400" indent="0">
              <a:buFont typeface="Arial" panose="020B0604020202020204" pitchFamily="34" charset="0"/>
              <a:buNone/>
              <a:defRPr sz="800">
                <a:solidFill>
                  <a:schemeClr val="bg1"/>
                </a:solidFill>
              </a:defRPr>
            </a:lvl3pPr>
            <a:lvl4pPr marL="1371600" indent="0">
              <a:buFont typeface="Arial" panose="020B0604020202020204" pitchFamily="34" charset="0"/>
              <a:buNone/>
              <a:defRPr sz="800">
                <a:solidFill>
                  <a:schemeClr val="bg1"/>
                </a:solidFill>
              </a:defRPr>
            </a:lvl4pPr>
            <a:lvl5pPr marL="1828800" indent="0">
              <a:buFont typeface="Arial" panose="020B0604020202020204" pitchFamily="34" charset="0"/>
              <a:buNone/>
              <a:defRPr sz="800">
                <a:solidFill>
                  <a:schemeClr val="bg1"/>
                </a:solidFill>
              </a:defRPr>
            </a:lvl5pPr>
          </a:lstStyle>
          <a:p>
            <a:pPr lvl="0"/>
            <a:fld id="{08183262-C80B-8747-8319-6528E0092D4A}" type="slidenum">
              <a:rPr lang="en-GB" smtClean="0"/>
              <a:t>‹#›</a:t>
            </a:fld>
            <a:endParaRPr lang="en-US" dirty="0"/>
          </a:p>
        </p:txBody>
      </p:sp>
      <p:sp>
        <p:nvSpPr>
          <p:cNvPr id="21" name="Content Placeholder 19">
            <a:extLst>
              <a:ext uri="{FF2B5EF4-FFF2-40B4-BE49-F238E27FC236}">
                <a16:creationId xmlns:a16="http://schemas.microsoft.com/office/drawing/2014/main" id="{BC9F6496-D98E-B14B-89F1-F8C43E0579C0}"/>
              </a:ext>
            </a:extLst>
          </p:cNvPr>
          <p:cNvSpPr>
            <a:spLocks noGrp="1"/>
          </p:cNvSpPr>
          <p:nvPr>
            <p:ph sz="quarter" idx="12" hasCustomPrompt="1"/>
          </p:nvPr>
        </p:nvSpPr>
        <p:spPr>
          <a:xfrm>
            <a:off x="9861752" y="6539845"/>
            <a:ext cx="2020685" cy="228600"/>
          </a:xfrm>
        </p:spPr>
        <p:txBody>
          <a:bodyPr>
            <a:noAutofit/>
          </a:bodyPr>
          <a:lstStyle>
            <a:lvl1pPr marL="0" indent="0" algn="r">
              <a:buFont typeface="Arial" panose="020B0604020202020204" pitchFamily="34" charset="0"/>
              <a:buNone/>
              <a:defRPr sz="800" b="0" i="0">
                <a:solidFill>
                  <a:schemeClr val="bg1"/>
                </a:solidFill>
                <a:latin typeface="Montserrat" panose="00000500000000000000" pitchFamily="50" charset="0"/>
              </a:defRPr>
            </a:lvl1pPr>
            <a:lvl2pPr marL="457200" indent="0">
              <a:buFont typeface="Arial" panose="020B0604020202020204" pitchFamily="34" charset="0"/>
              <a:buNone/>
              <a:defRPr sz="800">
                <a:solidFill>
                  <a:schemeClr val="bg1"/>
                </a:solidFill>
              </a:defRPr>
            </a:lvl2pPr>
            <a:lvl3pPr marL="914400" indent="0">
              <a:buFont typeface="Arial" panose="020B0604020202020204" pitchFamily="34" charset="0"/>
              <a:buNone/>
              <a:defRPr sz="800">
                <a:solidFill>
                  <a:schemeClr val="bg1"/>
                </a:solidFill>
              </a:defRPr>
            </a:lvl3pPr>
            <a:lvl4pPr marL="1371600" indent="0">
              <a:buFont typeface="Arial" panose="020B0604020202020204" pitchFamily="34" charset="0"/>
              <a:buNone/>
              <a:defRPr sz="800">
                <a:solidFill>
                  <a:schemeClr val="bg1"/>
                </a:solidFill>
              </a:defRPr>
            </a:lvl4pPr>
            <a:lvl5pPr marL="1828800" indent="0">
              <a:buFont typeface="Arial" panose="020B0604020202020204" pitchFamily="34" charset="0"/>
              <a:buNone/>
              <a:defRPr sz="800">
                <a:solidFill>
                  <a:schemeClr val="bg1"/>
                </a:solidFill>
              </a:defRPr>
            </a:lvl5pPr>
          </a:lstStyle>
          <a:p>
            <a:pPr lvl="0"/>
            <a:r>
              <a:rPr lang="en-GB" dirty="0"/>
              <a:t>Area to insert reference here</a:t>
            </a:r>
            <a:endParaRPr lang="en-US" dirty="0"/>
          </a:p>
        </p:txBody>
      </p:sp>
      <p:sp>
        <p:nvSpPr>
          <p:cNvPr id="26" name="Picture Placeholder 25">
            <a:extLst>
              <a:ext uri="{FF2B5EF4-FFF2-40B4-BE49-F238E27FC236}">
                <a16:creationId xmlns:a16="http://schemas.microsoft.com/office/drawing/2014/main" id="{9D25FE3A-F819-6B49-9095-5D8919A5D76D}"/>
              </a:ext>
            </a:extLst>
          </p:cNvPr>
          <p:cNvSpPr>
            <a:spLocks noGrp="1"/>
          </p:cNvSpPr>
          <p:nvPr>
            <p:ph type="pic" sz="quarter" idx="13" hasCustomPrompt="1"/>
          </p:nvPr>
        </p:nvSpPr>
        <p:spPr>
          <a:xfrm>
            <a:off x="4596992" y="5846903"/>
            <a:ext cx="917523" cy="417183"/>
          </a:xfrm>
        </p:spPr>
        <p:txBody>
          <a:bodyPr anchor="ctr">
            <a:noAutofit/>
          </a:bodyPr>
          <a:lstStyle>
            <a:lvl1pPr marL="0" indent="0" algn="ctr">
              <a:buFont typeface="Arial" panose="020B0604020202020204" pitchFamily="34" charset="0"/>
              <a:buNone/>
              <a:defRPr sz="800">
                <a:solidFill>
                  <a:srgbClr val="043876"/>
                </a:solidFill>
              </a:defRPr>
            </a:lvl1pPr>
          </a:lstStyle>
          <a:p>
            <a:r>
              <a:rPr lang="en-US" dirty="0"/>
              <a:t>Insert partner logo here</a:t>
            </a:r>
          </a:p>
        </p:txBody>
      </p:sp>
      <p:sp>
        <p:nvSpPr>
          <p:cNvPr id="27" name="Picture Placeholder 25">
            <a:extLst>
              <a:ext uri="{FF2B5EF4-FFF2-40B4-BE49-F238E27FC236}">
                <a16:creationId xmlns:a16="http://schemas.microsoft.com/office/drawing/2014/main" id="{0F02615F-0E9A-CA4E-9AD4-BF4A3276E10F}"/>
              </a:ext>
            </a:extLst>
          </p:cNvPr>
          <p:cNvSpPr>
            <a:spLocks noGrp="1"/>
          </p:cNvSpPr>
          <p:nvPr>
            <p:ph type="pic" sz="quarter" idx="14" hasCustomPrompt="1"/>
          </p:nvPr>
        </p:nvSpPr>
        <p:spPr>
          <a:xfrm>
            <a:off x="3506454" y="5856545"/>
            <a:ext cx="917523" cy="417183"/>
          </a:xfrm>
        </p:spPr>
        <p:txBody>
          <a:bodyPr anchor="ctr">
            <a:noAutofit/>
          </a:bodyPr>
          <a:lstStyle>
            <a:lvl1pPr marL="0" indent="0" algn="ctr">
              <a:buFont typeface="Arial" panose="020B0604020202020204" pitchFamily="34" charset="0"/>
              <a:buNone/>
              <a:defRPr sz="800">
                <a:solidFill>
                  <a:srgbClr val="043876"/>
                </a:solidFill>
              </a:defRPr>
            </a:lvl1pPr>
          </a:lstStyle>
          <a:p>
            <a:r>
              <a:rPr lang="en-US" dirty="0"/>
              <a:t>Insert partner logo here</a:t>
            </a:r>
          </a:p>
        </p:txBody>
      </p:sp>
      <p:sp>
        <p:nvSpPr>
          <p:cNvPr id="28" name="Picture Placeholder 25">
            <a:extLst>
              <a:ext uri="{FF2B5EF4-FFF2-40B4-BE49-F238E27FC236}">
                <a16:creationId xmlns:a16="http://schemas.microsoft.com/office/drawing/2014/main" id="{24B53009-7113-2544-83C8-0F3A60D6B77C}"/>
              </a:ext>
            </a:extLst>
          </p:cNvPr>
          <p:cNvSpPr>
            <a:spLocks noGrp="1"/>
          </p:cNvSpPr>
          <p:nvPr>
            <p:ph type="pic" sz="quarter" idx="15" hasCustomPrompt="1"/>
          </p:nvPr>
        </p:nvSpPr>
        <p:spPr>
          <a:xfrm>
            <a:off x="2415916" y="5845608"/>
            <a:ext cx="917523" cy="417183"/>
          </a:xfrm>
        </p:spPr>
        <p:txBody>
          <a:bodyPr anchor="ctr">
            <a:noAutofit/>
          </a:bodyPr>
          <a:lstStyle>
            <a:lvl1pPr marL="0" indent="0" algn="ctr">
              <a:buFont typeface="Arial" panose="020B0604020202020204" pitchFamily="34" charset="0"/>
              <a:buNone/>
              <a:defRPr sz="800">
                <a:solidFill>
                  <a:srgbClr val="043876"/>
                </a:solidFill>
              </a:defRPr>
            </a:lvl1pPr>
          </a:lstStyle>
          <a:p>
            <a:r>
              <a:rPr lang="en-US" dirty="0"/>
              <a:t>Insert partner logo here</a:t>
            </a:r>
          </a:p>
        </p:txBody>
      </p:sp>
      <p:cxnSp>
        <p:nvCxnSpPr>
          <p:cNvPr id="30" name="Straight Connector 29">
            <a:extLst>
              <a:ext uri="{FF2B5EF4-FFF2-40B4-BE49-F238E27FC236}">
                <a16:creationId xmlns:a16="http://schemas.microsoft.com/office/drawing/2014/main" id="{1EF5D4B4-410B-3E4F-94F6-BCB8CCEF8706}"/>
              </a:ext>
            </a:extLst>
          </p:cNvPr>
          <p:cNvCxnSpPr>
            <a:cxnSpLocks/>
          </p:cNvCxnSpPr>
          <p:nvPr userDrawn="1"/>
        </p:nvCxnSpPr>
        <p:spPr>
          <a:xfrm>
            <a:off x="1306640" y="5845608"/>
            <a:ext cx="0" cy="417183"/>
          </a:xfrm>
          <a:prstGeom prst="line">
            <a:avLst/>
          </a:prstGeom>
          <a:ln w="47625">
            <a:solidFill>
              <a:srgbClr val="43BAC3"/>
            </a:solidFill>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9B16E0C4-A1B7-A647-8171-0ECBF9A87467}"/>
              </a:ext>
            </a:extLst>
          </p:cNvPr>
          <p:cNvSpPr txBox="1"/>
          <p:nvPr userDrawn="1"/>
        </p:nvSpPr>
        <p:spPr>
          <a:xfrm>
            <a:off x="1471177" y="5819337"/>
            <a:ext cx="978819"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i="0" dirty="0">
                <a:solidFill>
                  <a:srgbClr val="043876"/>
                </a:solidFill>
                <a:latin typeface="Montserrat" pitchFamily="2" charset="77"/>
              </a:rPr>
              <a:t>Working in partnership</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i="0" dirty="0">
                <a:solidFill>
                  <a:srgbClr val="043876"/>
                </a:solidFill>
                <a:latin typeface="Montserrat" pitchFamily="2" charset="77"/>
              </a:rPr>
              <a:t>with:</a:t>
            </a:r>
            <a:endParaRPr lang="en-US" sz="800" b="0" i="0" dirty="0">
              <a:solidFill>
                <a:srgbClr val="043876"/>
              </a:solidFill>
              <a:latin typeface="Montserrat" pitchFamily="2" charset="77"/>
            </a:endParaRPr>
          </a:p>
        </p:txBody>
      </p:sp>
      <p:pic>
        <p:nvPicPr>
          <p:cNvPr id="43" name="Graphic 42">
            <a:extLst>
              <a:ext uri="{FF2B5EF4-FFF2-40B4-BE49-F238E27FC236}">
                <a16:creationId xmlns:a16="http://schemas.microsoft.com/office/drawing/2014/main" id="{4F1D04AF-5A30-534C-B7F9-14918A9D67C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740044" y="391533"/>
            <a:ext cx="1142393" cy="693597"/>
          </a:xfrm>
          <a:prstGeom prst="rect">
            <a:avLst/>
          </a:prstGeom>
        </p:spPr>
      </p:pic>
    </p:spTree>
    <p:extLst>
      <p:ext uri="{BB962C8B-B14F-4D97-AF65-F5344CB8AC3E}">
        <p14:creationId xmlns:p14="http://schemas.microsoft.com/office/powerpoint/2010/main" val="2287343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 Column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7EE79-40BD-5448-8C86-1AB0A2A40EA7}"/>
              </a:ext>
            </a:extLst>
          </p:cNvPr>
          <p:cNvSpPr>
            <a:spLocks noGrp="1"/>
          </p:cNvSpPr>
          <p:nvPr>
            <p:ph type="ctrTitle" hasCustomPrompt="1"/>
          </p:nvPr>
        </p:nvSpPr>
        <p:spPr>
          <a:xfrm>
            <a:off x="309488" y="308199"/>
            <a:ext cx="10147924" cy="905459"/>
          </a:xfrm>
        </p:spPr>
        <p:txBody>
          <a:bodyPr anchor="t">
            <a:normAutofit/>
          </a:bodyPr>
          <a:lstStyle>
            <a:lvl1pPr algn="l">
              <a:defRPr sz="3000" b="1" i="0">
                <a:solidFill>
                  <a:srgbClr val="043876"/>
                </a:solidFill>
                <a:latin typeface="Montserrat" pitchFamily="2" charset="77"/>
              </a:defRPr>
            </a:lvl1pPr>
          </a:lstStyle>
          <a:p>
            <a:r>
              <a:rPr lang="en-GB" dirty="0"/>
              <a:t>Click to add title here</a:t>
            </a:r>
            <a:endParaRPr lang="en-US" dirty="0"/>
          </a:p>
        </p:txBody>
      </p:sp>
      <p:sp>
        <p:nvSpPr>
          <p:cNvPr id="12" name="Rectangle 11">
            <a:extLst>
              <a:ext uri="{FF2B5EF4-FFF2-40B4-BE49-F238E27FC236}">
                <a16:creationId xmlns:a16="http://schemas.microsoft.com/office/drawing/2014/main" id="{87EF21B4-051E-7746-BDB2-A76C21EC1ECB}"/>
              </a:ext>
            </a:extLst>
          </p:cNvPr>
          <p:cNvSpPr/>
          <p:nvPr userDrawn="1"/>
        </p:nvSpPr>
        <p:spPr>
          <a:xfrm>
            <a:off x="0" y="6549800"/>
            <a:ext cx="12192000" cy="308199"/>
          </a:xfrm>
          <a:prstGeom prst="rect">
            <a:avLst/>
          </a:prstGeom>
          <a:solidFill>
            <a:srgbClr val="082A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a:extLst>
              <a:ext uri="{FF2B5EF4-FFF2-40B4-BE49-F238E27FC236}">
                <a16:creationId xmlns:a16="http://schemas.microsoft.com/office/drawing/2014/main" id="{1AF0BC64-8DE1-A146-9903-7D86FCE09C4C}"/>
              </a:ext>
            </a:extLst>
          </p:cNvPr>
          <p:cNvSpPr/>
          <p:nvPr userDrawn="1"/>
        </p:nvSpPr>
        <p:spPr>
          <a:xfrm>
            <a:off x="-1" y="6420054"/>
            <a:ext cx="12191999" cy="259492"/>
          </a:xfrm>
          <a:prstGeom prst="roundRect">
            <a:avLst>
              <a:gd name="adj" fmla="val 50000"/>
            </a:avLst>
          </a:prstGeom>
          <a:solidFill>
            <a:srgbClr val="082A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Content Placeholder 15">
            <a:extLst>
              <a:ext uri="{FF2B5EF4-FFF2-40B4-BE49-F238E27FC236}">
                <a16:creationId xmlns:a16="http://schemas.microsoft.com/office/drawing/2014/main" id="{34B51372-ED21-A846-A8D9-AEDE5215306F}"/>
              </a:ext>
            </a:extLst>
          </p:cNvPr>
          <p:cNvSpPr>
            <a:spLocks noGrp="1"/>
          </p:cNvSpPr>
          <p:nvPr>
            <p:ph sz="quarter" idx="10" hasCustomPrompt="1"/>
          </p:nvPr>
        </p:nvSpPr>
        <p:spPr>
          <a:xfrm>
            <a:off x="309563" y="1699635"/>
            <a:ext cx="5516357" cy="3936293"/>
          </a:xfrm>
        </p:spPr>
        <p:txBody>
          <a:bodyPr>
            <a:normAutofit/>
          </a:bodyPr>
          <a:lstStyle>
            <a:lvl1pPr marL="0" indent="0">
              <a:buNone/>
              <a:defRPr sz="1200" b="0" i="0">
                <a:latin typeface="Montserrat" panose="00000500000000000000" pitchFamily="50" charset="0"/>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Click to add column one content here</a:t>
            </a:r>
            <a:endParaRPr lang="en-US" dirty="0"/>
          </a:p>
        </p:txBody>
      </p:sp>
      <p:cxnSp>
        <p:nvCxnSpPr>
          <p:cNvPr id="18" name="Straight Connector 17">
            <a:extLst>
              <a:ext uri="{FF2B5EF4-FFF2-40B4-BE49-F238E27FC236}">
                <a16:creationId xmlns:a16="http://schemas.microsoft.com/office/drawing/2014/main" id="{360D8989-730E-9046-87F3-3D4DDC8BFBFD}"/>
              </a:ext>
            </a:extLst>
          </p:cNvPr>
          <p:cNvCxnSpPr/>
          <p:nvPr userDrawn="1"/>
        </p:nvCxnSpPr>
        <p:spPr>
          <a:xfrm>
            <a:off x="411159" y="1456646"/>
            <a:ext cx="752622" cy="0"/>
          </a:xfrm>
          <a:prstGeom prst="line">
            <a:avLst/>
          </a:prstGeom>
          <a:ln w="47625">
            <a:solidFill>
              <a:srgbClr val="43BAC3"/>
            </a:solidFill>
          </a:ln>
        </p:spPr>
        <p:style>
          <a:lnRef idx="1">
            <a:schemeClr val="accent1"/>
          </a:lnRef>
          <a:fillRef idx="0">
            <a:schemeClr val="accent1"/>
          </a:fillRef>
          <a:effectRef idx="0">
            <a:schemeClr val="accent1"/>
          </a:effectRef>
          <a:fontRef idx="minor">
            <a:schemeClr val="tx1"/>
          </a:fontRef>
        </p:style>
      </p:cxnSp>
      <p:sp>
        <p:nvSpPr>
          <p:cNvPr id="20" name="Content Placeholder 19">
            <a:extLst>
              <a:ext uri="{FF2B5EF4-FFF2-40B4-BE49-F238E27FC236}">
                <a16:creationId xmlns:a16="http://schemas.microsoft.com/office/drawing/2014/main" id="{79385AAE-138B-EB4F-A82C-78DD362DA764}"/>
              </a:ext>
            </a:extLst>
          </p:cNvPr>
          <p:cNvSpPr>
            <a:spLocks noGrp="1"/>
          </p:cNvSpPr>
          <p:nvPr>
            <p:ph sz="quarter" idx="11" hasCustomPrompt="1"/>
          </p:nvPr>
        </p:nvSpPr>
        <p:spPr>
          <a:xfrm>
            <a:off x="309563" y="6539845"/>
            <a:ext cx="1328737" cy="228600"/>
          </a:xfrm>
        </p:spPr>
        <p:txBody>
          <a:bodyPr>
            <a:noAutofit/>
          </a:bodyPr>
          <a:lstStyle>
            <a:lvl1pPr marL="0" indent="0">
              <a:buFont typeface="Arial" panose="020B0604020202020204" pitchFamily="34" charset="0"/>
              <a:buNone/>
              <a:defRPr sz="800" b="0" i="0">
                <a:solidFill>
                  <a:schemeClr val="bg1"/>
                </a:solidFill>
                <a:latin typeface="Montserrat" panose="00000500000000000000" pitchFamily="50" charset="0"/>
              </a:defRPr>
            </a:lvl1pPr>
            <a:lvl2pPr marL="457200" indent="0">
              <a:buFont typeface="Arial" panose="020B0604020202020204" pitchFamily="34" charset="0"/>
              <a:buNone/>
              <a:defRPr sz="800">
                <a:solidFill>
                  <a:schemeClr val="bg1"/>
                </a:solidFill>
              </a:defRPr>
            </a:lvl2pPr>
            <a:lvl3pPr marL="914400" indent="0">
              <a:buFont typeface="Arial" panose="020B0604020202020204" pitchFamily="34" charset="0"/>
              <a:buNone/>
              <a:defRPr sz="800">
                <a:solidFill>
                  <a:schemeClr val="bg1"/>
                </a:solidFill>
              </a:defRPr>
            </a:lvl3pPr>
            <a:lvl4pPr marL="1371600" indent="0">
              <a:buFont typeface="Arial" panose="020B0604020202020204" pitchFamily="34" charset="0"/>
              <a:buNone/>
              <a:defRPr sz="800">
                <a:solidFill>
                  <a:schemeClr val="bg1"/>
                </a:solidFill>
              </a:defRPr>
            </a:lvl4pPr>
            <a:lvl5pPr marL="1828800" indent="0">
              <a:buFont typeface="Arial" panose="020B0604020202020204" pitchFamily="34" charset="0"/>
              <a:buNone/>
              <a:defRPr sz="800">
                <a:solidFill>
                  <a:schemeClr val="bg1"/>
                </a:solidFill>
              </a:defRPr>
            </a:lvl5pPr>
          </a:lstStyle>
          <a:p>
            <a:pPr lvl="0"/>
            <a:fld id="{08183262-C80B-8747-8319-6528E0092D4A}" type="slidenum">
              <a:rPr lang="en-GB" smtClean="0"/>
              <a:t>‹#›</a:t>
            </a:fld>
            <a:endParaRPr lang="en-US" dirty="0"/>
          </a:p>
        </p:txBody>
      </p:sp>
      <p:sp>
        <p:nvSpPr>
          <p:cNvPr id="21" name="Content Placeholder 19">
            <a:extLst>
              <a:ext uri="{FF2B5EF4-FFF2-40B4-BE49-F238E27FC236}">
                <a16:creationId xmlns:a16="http://schemas.microsoft.com/office/drawing/2014/main" id="{BC9F6496-D98E-B14B-89F1-F8C43E0579C0}"/>
              </a:ext>
            </a:extLst>
          </p:cNvPr>
          <p:cNvSpPr>
            <a:spLocks noGrp="1"/>
          </p:cNvSpPr>
          <p:nvPr>
            <p:ph sz="quarter" idx="12" hasCustomPrompt="1"/>
          </p:nvPr>
        </p:nvSpPr>
        <p:spPr>
          <a:xfrm>
            <a:off x="9861752" y="6539845"/>
            <a:ext cx="2020685" cy="228600"/>
          </a:xfrm>
        </p:spPr>
        <p:txBody>
          <a:bodyPr>
            <a:noAutofit/>
          </a:bodyPr>
          <a:lstStyle>
            <a:lvl1pPr marL="0" indent="0" algn="r">
              <a:buFont typeface="Arial" panose="020B0604020202020204" pitchFamily="34" charset="0"/>
              <a:buNone/>
              <a:defRPr sz="800" b="0" i="0">
                <a:solidFill>
                  <a:schemeClr val="bg1"/>
                </a:solidFill>
                <a:latin typeface="Montserrat" panose="00000500000000000000" pitchFamily="50" charset="0"/>
              </a:defRPr>
            </a:lvl1pPr>
            <a:lvl2pPr marL="457200" indent="0">
              <a:buFont typeface="Arial" panose="020B0604020202020204" pitchFamily="34" charset="0"/>
              <a:buNone/>
              <a:defRPr sz="800">
                <a:solidFill>
                  <a:schemeClr val="bg1"/>
                </a:solidFill>
              </a:defRPr>
            </a:lvl2pPr>
            <a:lvl3pPr marL="914400" indent="0">
              <a:buFont typeface="Arial" panose="020B0604020202020204" pitchFamily="34" charset="0"/>
              <a:buNone/>
              <a:defRPr sz="800">
                <a:solidFill>
                  <a:schemeClr val="bg1"/>
                </a:solidFill>
              </a:defRPr>
            </a:lvl3pPr>
            <a:lvl4pPr marL="1371600" indent="0">
              <a:buFont typeface="Arial" panose="020B0604020202020204" pitchFamily="34" charset="0"/>
              <a:buNone/>
              <a:defRPr sz="800">
                <a:solidFill>
                  <a:schemeClr val="bg1"/>
                </a:solidFill>
              </a:defRPr>
            </a:lvl4pPr>
            <a:lvl5pPr marL="1828800" indent="0">
              <a:buFont typeface="Arial" panose="020B0604020202020204" pitchFamily="34" charset="0"/>
              <a:buNone/>
              <a:defRPr sz="800">
                <a:solidFill>
                  <a:schemeClr val="bg1"/>
                </a:solidFill>
              </a:defRPr>
            </a:lvl5pPr>
          </a:lstStyle>
          <a:p>
            <a:pPr lvl="0"/>
            <a:r>
              <a:rPr lang="en-GB" dirty="0"/>
              <a:t>Area to insert reference here</a:t>
            </a:r>
            <a:endParaRPr lang="en-US" dirty="0"/>
          </a:p>
        </p:txBody>
      </p:sp>
      <p:pic>
        <p:nvPicPr>
          <p:cNvPr id="43" name="Graphic 42">
            <a:extLst>
              <a:ext uri="{FF2B5EF4-FFF2-40B4-BE49-F238E27FC236}">
                <a16:creationId xmlns:a16="http://schemas.microsoft.com/office/drawing/2014/main" id="{4F1D04AF-5A30-534C-B7F9-14918A9D67C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740044" y="391533"/>
            <a:ext cx="1142393" cy="693597"/>
          </a:xfrm>
          <a:prstGeom prst="rect">
            <a:avLst/>
          </a:prstGeom>
        </p:spPr>
      </p:pic>
      <p:sp>
        <p:nvSpPr>
          <p:cNvPr id="19" name="Content Placeholder 15">
            <a:extLst>
              <a:ext uri="{FF2B5EF4-FFF2-40B4-BE49-F238E27FC236}">
                <a16:creationId xmlns:a16="http://schemas.microsoft.com/office/drawing/2014/main" id="{9072A501-B550-BD4C-89C3-5A4196CE3AD9}"/>
              </a:ext>
            </a:extLst>
          </p:cNvPr>
          <p:cNvSpPr>
            <a:spLocks noGrp="1"/>
          </p:cNvSpPr>
          <p:nvPr>
            <p:ph sz="quarter" idx="16" hasCustomPrompt="1"/>
          </p:nvPr>
        </p:nvSpPr>
        <p:spPr>
          <a:xfrm>
            <a:off x="6366080" y="1699635"/>
            <a:ext cx="5516357" cy="3936293"/>
          </a:xfrm>
        </p:spPr>
        <p:txBody>
          <a:bodyPr>
            <a:normAutofit/>
          </a:bodyPr>
          <a:lstStyle>
            <a:lvl1pPr marL="0" indent="0">
              <a:buNone/>
              <a:defRPr sz="1200" b="0" i="0">
                <a:latin typeface="Montserrat" panose="00000500000000000000" pitchFamily="50" charset="0"/>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Click to add column two content here</a:t>
            </a:r>
            <a:endParaRPr lang="en-US" dirty="0"/>
          </a:p>
        </p:txBody>
      </p:sp>
      <p:pic>
        <p:nvPicPr>
          <p:cNvPr id="17" name="Graphic 16">
            <a:extLst>
              <a:ext uri="{FF2B5EF4-FFF2-40B4-BE49-F238E27FC236}">
                <a16:creationId xmlns:a16="http://schemas.microsoft.com/office/drawing/2014/main" id="{E0F7174E-6EFE-BA48-BE1B-96DF50BFEDCC}"/>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09488" y="5814383"/>
            <a:ext cx="738555" cy="448408"/>
          </a:xfrm>
          <a:prstGeom prst="rect">
            <a:avLst/>
          </a:prstGeom>
        </p:spPr>
      </p:pic>
      <p:sp>
        <p:nvSpPr>
          <p:cNvPr id="22" name="Picture Placeholder 25">
            <a:extLst>
              <a:ext uri="{FF2B5EF4-FFF2-40B4-BE49-F238E27FC236}">
                <a16:creationId xmlns:a16="http://schemas.microsoft.com/office/drawing/2014/main" id="{C4AF3FE1-F8BF-7747-B6A9-E15EEEE45BFD}"/>
              </a:ext>
            </a:extLst>
          </p:cNvPr>
          <p:cNvSpPr>
            <a:spLocks noGrp="1"/>
          </p:cNvSpPr>
          <p:nvPr>
            <p:ph type="pic" sz="quarter" idx="13" hasCustomPrompt="1"/>
          </p:nvPr>
        </p:nvSpPr>
        <p:spPr>
          <a:xfrm>
            <a:off x="4596992" y="5846903"/>
            <a:ext cx="917523" cy="417183"/>
          </a:xfrm>
        </p:spPr>
        <p:txBody>
          <a:bodyPr anchor="ctr">
            <a:noAutofit/>
          </a:bodyPr>
          <a:lstStyle>
            <a:lvl1pPr marL="0" indent="0" algn="ctr">
              <a:buFont typeface="Arial" panose="020B0604020202020204" pitchFamily="34" charset="0"/>
              <a:buNone/>
              <a:defRPr sz="800">
                <a:solidFill>
                  <a:srgbClr val="043876"/>
                </a:solidFill>
              </a:defRPr>
            </a:lvl1pPr>
          </a:lstStyle>
          <a:p>
            <a:r>
              <a:rPr lang="en-US" dirty="0"/>
              <a:t>Insert partner logo here</a:t>
            </a:r>
          </a:p>
        </p:txBody>
      </p:sp>
      <p:sp>
        <p:nvSpPr>
          <p:cNvPr id="23" name="Picture Placeholder 25">
            <a:extLst>
              <a:ext uri="{FF2B5EF4-FFF2-40B4-BE49-F238E27FC236}">
                <a16:creationId xmlns:a16="http://schemas.microsoft.com/office/drawing/2014/main" id="{C11F829D-AEAD-BD48-8328-D43494297610}"/>
              </a:ext>
            </a:extLst>
          </p:cNvPr>
          <p:cNvSpPr>
            <a:spLocks noGrp="1"/>
          </p:cNvSpPr>
          <p:nvPr>
            <p:ph type="pic" sz="quarter" idx="14" hasCustomPrompt="1"/>
          </p:nvPr>
        </p:nvSpPr>
        <p:spPr>
          <a:xfrm>
            <a:off x="3506454" y="5856545"/>
            <a:ext cx="917523" cy="417183"/>
          </a:xfrm>
        </p:spPr>
        <p:txBody>
          <a:bodyPr anchor="ctr">
            <a:noAutofit/>
          </a:bodyPr>
          <a:lstStyle>
            <a:lvl1pPr marL="0" indent="0" algn="ctr">
              <a:buFont typeface="Arial" panose="020B0604020202020204" pitchFamily="34" charset="0"/>
              <a:buNone/>
              <a:defRPr sz="800">
                <a:solidFill>
                  <a:srgbClr val="043876"/>
                </a:solidFill>
              </a:defRPr>
            </a:lvl1pPr>
          </a:lstStyle>
          <a:p>
            <a:r>
              <a:rPr lang="en-US" dirty="0"/>
              <a:t>Insert partner logo here</a:t>
            </a:r>
          </a:p>
        </p:txBody>
      </p:sp>
      <p:sp>
        <p:nvSpPr>
          <p:cNvPr id="24" name="Picture Placeholder 25">
            <a:extLst>
              <a:ext uri="{FF2B5EF4-FFF2-40B4-BE49-F238E27FC236}">
                <a16:creationId xmlns:a16="http://schemas.microsoft.com/office/drawing/2014/main" id="{F3D3ECB7-4552-C249-9064-530DB7F10791}"/>
              </a:ext>
            </a:extLst>
          </p:cNvPr>
          <p:cNvSpPr>
            <a:spLocks noGrp="1"/>
          </p:cNvSpPr>
          <p:nvPr>
            <p:ph type="pic" sz="quarter" idx="15" hasCustomPrompt="1"/>
          </p:nvPr>
        </p:nvSpPr>
        <p:spPr>
          <a:xfrm>
            <a:off x="2415916" y="5845608"/>
            <a:ext cx="917523" cy="417183"/>
          </a:xfrm>
        </p:spPr>
        <p:txBody>
          <a:bodyPr anchor="ctr">
            <a:noAutofit/>
          </a:bodyPr>
          <a:lstStyle>
            <a:lvl1pPr marL="0" indent="0" algn="ctr">
              <a:buFont typeface="Arial" panose="020B0604020202020204" pitchFamily="34" charset="0"/>
              <a:buNone/>
              <a:defRPr sz="800">
                <a:solidFill>
                  <a:srgbClr val="043876"/>
                </a:solidFill>
              </a:defRPr>
            </a:lvl1pPr>
          </a:lstStyle>
          <a:p>
            <a:r>
              <a:rPr lang="en-US" dirty="0"/>
              <a:t>Insert partner logo here</a:t>
            </a:r>
          </a:p>
        </p:txBody>
      </p:sp>
      <p:cxnSp>
        <p:nvCxnSpPr>
          <p:cNvPr id="25" name="Straight Connector 24">
            <a:extLst>
              <a:ext uri="{FF2B5EF4-FFF2-40B4-BE49-F238E27FC236}">
                <a16:creationId xmlns:a16="http://schemas.microsoft.com/office/drawing/2014/main" id="{0D0B5106-3619-B449-AA90-33A081964737}"/>
              </a:ext>
            </a:extLst>
          </p:cNvPr>
          <p:cNvCxnSpPr>
            <a:cxnSpLocks/>
          </p:cNvCxnSpPr>
          <p:nvPr userDrawn="1"/>
        </p:nvCxnSpPr>
        <p:spPr>
          <a:xfrm>
            <a:off x="1306640" y="5845608"/>
            <a:ext cx="0" cy="417183"/>
          </a:xfrm>
          <a:prstGeom prst="line">
            <a:avLst/>
          </a:prstGeom>
          <a:ln w="47625">
            <a:solidFill>
              <a:srgbClr val="43BAC3"/>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8CCBDBD1-3B3D-0A4C-B220-BB6788108A74}"/>
              </a:ext>
            </a:extLst>
          </p:cNvPr>
          <p:cNvSpPr txBox="1"/>
          <p:nvPr userDrawn="1"/>
        </p:nvSpPr>
        <p:spPr>
          <a:xfrm>
            <a:off x="1471177" y="5819337"/>
            <a:ext cx="978819"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i="0" dirty="0">
                <a:solidFill>
                  <a:srgbClr val="043876"/>
                </a:solidFill>
                <a:latin typeface="Montserrat" pitchFamily="2" charset="77"/>
              </a:rPr>
              <a:t>Working in partnership</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i="0" dirty="0">
                <a:solidFill>
                  <a:srgbClr val="043876"/>
                </a:solidFill>
                <a:latin typeface="Montserrat" pitchFamily="2" charset="77"/>
              </a:rPr>
              <a:t>with:</a:t>
            </a:r>
            <a:endParaRPr lang="en-US" sz="800" b="0" i="0" dirty="0">
              <a:solidFill>
                <a:srgbClr val="043876"/>
              </a:solidFill>
              <a:latin typeface="Montserrat" pitchFamily="2" charset="77"/>
            </a:endParaRPr>
          </a:p>
        </p:txBody>
      </p:sp>
    </p:spTree>
    <p:extLst>
      <p:ext uri="{BB962C8B-B14F-4D97-AF65-F5344CB8AC3E}">
        <p14:creationId xmlns:p14="http://schemas.microsoft.com/office/powerpoint/2010/main" val="26272884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ingle Column Content with Quo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7EE79-40BD-5448-8C86-1AB0A2A40EA7}"/>
              </a:ext>
            </a:extLst>
          </p:cNvPr>
          <p:cNvSpPr>
            <a:spLocks noGrp="1"/>
          </p:cNvSpPr>
          <p:nvPr>
            <p:ph type="ctrTitle" hasCustomPrompt="1"/>
          </p:nvPr>
        </p:nvSpPr>
        <p:spPr>
          <a:xfrm>
            <a:off x="309488" y="308199"/>
            <a:ext cx="10147924" cy="905459"/>
          </a:xfrm>
        </p:spPr>
        <p:txBody>
          <a:bodyPr anchor="t">
            <a:normAutofit/>
          </a:bodyPr>
          <a:lstStyle>
            <a:lvl1pPr algn="l">
              <a:defRPr sz="3000" b="1" i="0">
                <a:solidFill>
                  <a:srgbClr val="043876"/>
                </a:solidFill>
                <a:latin typeface="Montserrat" pitchFamily="2" charset="77"/>
              </a:defRPr>
            </a:lvl1pPr>
          </a:lstStyle>
          <a:p>
            <a:r>
              <a:rPr lang="en-GB" dirty="0"/>
              <a:t>Click to add title here</a:t>
            </a:r>
            <a:endParaRPr lang="en-US" dirty="0"/>
          </a:p>
        </p:txBody>
      </p:sp>
      <p:sp>
        <p:nvSpPr>
          <p:cNvPr id="12" name="Rectangle 11">
            <a:extLst>
              <a:ext uri="{FF2B5EF4-FFF2-40B4-BE49-F238E27FC236}">
                <a16:creationId xmlns:a16="http://schemas.microsoft.com/office/drawing/2014/main" id="{87EF21B4-051E-7746-BDB2-A76C21EC1ECB}"/>
              </a:ext>
            </a:extLst>
          </p:cNvPr>
          <p:cNvSpPr/>
          <p:nvPr userDrawn="1"/>
        </p:nvSpPr>
        <p:spPr>
          <a:xfrm>
            <a:off x="0" y="6549800"/>
            <a:ext cx="12192000" cy="308199"/>
          </a:xfrm>
          <a:prstGeom prst="rect">
            <a:avLst/>
          </a:prstGeom>
          <a:solidFill>
            <a:srgbClr val="082A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a:extLst>
              <a:ext uri="{FF2B5EF4-FFF2-40B4-BE49-F238E27FC236}">
                <a16:creationId xmlns:a16="http://schemas.microsoft.com/office/drawing/2014/main" id="{1AF0BC64-8DE1-A146-9903-7D86FCE09C4C}"/>
              </a:ext>
            </a:extLst>
          </p:cNvPr>
          <p:cNvSpPr/>
          <p:nvPr userDrawn="1"/>
        </p:nvSpPr>
        <p:spPr>
          <a:xfrm>
            <a:off x="-1" y="6420054"/>
            <a:ext cx="12191999" cy="259492"/>
          </a:xfrm>
          <a:prstGeom prst="roundRect">
            <a:avLst>
              <a:gd name="adj" fmla="val 50000"/>
            </a:avLst>
          </a:prstGeom>
          <a:solidFill>
            <a:srgbClr val="082A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Content Placeholder 15">
            <a:extLst>
              <a:ext uri="{FF2B5EF4-FFF2-40B4-BE49-F238E27FC236}">
                <a16:creationId xmlns:a16="http://schemas.microsoft.com/office/drawing/2014/main" id="{34B51372-ED21-A846-A8D9-AEDE5215306F}"/>
              </a:ext>
            </a:extLst>
          </p:cNvPr>
          <p:cNvSpPr>
            <a:spLocks noGrp="1"/>
          </p:cNvSpPr>
          <p:nvPr>
            <p:ph sz="quarter" idx="10" hasCustomPrompt="1"/>
          </p:nvPr>
        </p:nvSpPr>
        <p:spPr>
          <a:xfrm>
            <a:off x="309563" y="1699635"/>
            <a:ext cx="5516357" cy="3936293"/>
          </a:xfrm>
        </p:spPr>
        <p:txBody>
          <a:bodyPr>
            <a:normAutofit/>
          </a:bodyPr>
          <a:lstStyle>
            <a:lvl1pPr marL="0" indent="0">
              <a:buNone/>
              <a:defRPr sz="1200" b="0" i="0">
                <a:latin typeface="Montserrat" panose="00000500000000000000" pitchFamily="50" charset="0"/>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Click to add column one content here</a:t>
            </a:r>
            <a:endParaRPr lang="en-US" dirty="0"/>
          </a:p>
        </p:txBody>
      </p:sp>
      <p:cxnSp>
        <p:nvCxnSpPr>
          <p:cNvPr id="18" name="Straight Connector 17">
            <a:extLst>
              <a:ext uri="{FF2B5EF4-FFF2-40B4-BE49-F238E27FC236}">
                <a16:creationId xmlns:a16="http://schemas.microsoft.com/office/drawing/2014/main" id="{360D8989-730E-9046-87F3-3D4DDC8BFBFD}"/>
              </a:ext>
            </a:extLst>
          </p:cNvPr>
          <p:cNvCxnSpPr/>
          <p:nvPr userDrawn="1"/>
        </p:nvCxnSpPr>
        <p:spPr>
          <a:xfrm>
            <a:off x="411159" y="1456646"/>
            <a:ext cx="752622" cy="0"/>
          </a:xfrm>
          <a:prstGeom prst="line">
            <a:avLst/>
          </a:prstGeom>
          <a:ln w="47625">
            <a:solidFill>
              <a:srgbClr val="43BAC3"/>
            </a:solidFill>
          </a:ln>
        </p:spPr>
        <p:style>
          <a:lnRef idx="1">
            <a:schemeClr val="accent1"/>
          </a:lnRef>
          <a:fillRef idx="0">
            <a:schemeClr val="accent1"/>
          </a:fillRef>
          <a:effectRef idx="0">
            <a:schemeClr val="accent1"/>
          </a:effectRef>
          <a:fontRef idx="minor">
            <a:schemeClr val="tx1"/>
          </a:fontRef>
        </p:style>
      </p:cxnSp>
      <p:sp>
        <p:nvSpPr>
          <p:cNvPr id="20" name="Content Placeholder 19">
            <a:extLst>
              <a:ext uri="{FF2B5EF4-FFF2-40B4-BE49-F238E27FC236}">
                <a16:creationId xmlns:a16="http://schemas.microsoft.com/office/drawing/2014/main" id="{79385AAE-138B-EB4F-A82C-78DD362DA764}"/>
              </a:ext>
            </a:extLst>
          </p:cNvPr>
          <p:cNvSpPr>
            <a:spLocks noGrp="1"/>
          </p:cNvSpPr>
          <p:nvPr>
            <p:ph sz="quarter" idx="11" hasCustomPrompt="1"/>
          </p:nvPr>
        </p:nvSpPr>
        <p:spPr>
          <a:xfrm>
            <a:off x="309563" y="6539845"/>
            <a:ext cx="1328737" cy="228600"/>
          </a:xfrm>
        </p:spPr>
        <p:txBody>
          <a:bodyPr>
            <a:noAutofit/>
          </a:bodyPr>
          <a:lstStyle>
            <a:lvl1pPr marL="0" indent="0">
              <a:buFont typeface="Arial" panose="020B0604020202020204" pitchFamily="34" charset="0"/>
              <a:buNone/>
              <a:defRPr sz="800" b="0" i="0">
                <a:solidFill>
                  <a:schemeClr val="bg1"/>
                </a:solidFill>
                <a:latin typeface="Montserrat" panose="00000500000000000000" pitchFamily="50" charset="0"/>
              </a:defRPr>
            </a:lvl1pPr>
            <a:lvl2pPr marL="457200" indent="0">
              <a:buFont typeface="Arial" panose="020B0604020202020204" pitchFamily="34" charset="0"/>
              <a:buNone/>
              <a:defRPr sz="800">
                <a:solidFill>
                  <a:schemeClr val="bg1"/>
                </a:solidFill>
              </a:defRPr>
            </a:lvl2pPr>
            <a:lvl3pPr marL="914400" indent="0">
              <a:buFont typeface="Arial" panose="020B0604020202020204" pitchFamily="34" charset="0"/>
              <a:buNone/>
              <a:defRPr sz="800">
                <a:solidFill>
                  <a:schemeClr val="bg1"/>
                </a:solidFill>
              </a:defRPr>
            </a:lvl3pPr>
            <a:lvl4pPr marL="1371600" indent="0">
              <a:buFont typeface="Arial" panose="020B0604020202020204" pitchFamily="34" charset="0"/>
              <a:buNone/>
              <a:defRPr sz="800">
                <a:solidFill>
                  <a:schemeClr val="bg1"/>
                </a:solidFill>
              </a:defRPr>
            </a:lvl4pPr>
            <a:lvl5pPr marL="1828800" indent="0">
              <a:buFont typeface="Arial" panose="020B0604020202020204" pitchFamily="34" charset="0"/>
              <a:buNone/>
              <a:defRPr sz="800">
                <a:solidFill>
                  <a:schemeClr val="bg1"/>
                </a:solidFill>
              </a:defRPr>
            </a:lvl5pPr>
          </a:lstStyle>
          <a:p>
            <a:pPr lvl="0"/>
            <a:fld id="{08183262-C80B-8747-8319-6528E0092D4A}" type="slidenum">
              <a:rPr lang="en-GB" smtClean="0"/>
              <a:t>‹#›</a:t>
            </a:fld>
            <a:endParaRPr lang="en-US" dirty="0"/>
          </a:p>
        </p:txBody>
      </p:sp>
      <p:sp>
        <p:nvSpPr>
          <p:cNvPr id="21" name="Content Placeholder 19">
            <a:extLst>
              <a:ext uri="{FF2B5EF4-FFF2-40B4-BE49-F238E27FC236}">
                <a16:creationId xmlns:a16="http://schemas.microsoft.com/office/drawing/2014/main" id="{BC9F6496-D98E-B14B-89F1-F8C43E0579C0}"/>
              </a:ext>
            </a:extLst>
          </p:cNvPr>
          <p:cNvSpPr>
            <a:spLocks noGrp="1"/>
          </p:cNvSpPr>
          <p:nvPr>
            <p:ph sz="quarter" idx="12" hasCustomPrompt="1"/>
          </p:nvPr>
        </p:nvSpPr>
        <p:spPr>
          <a:xfrm>
            <a:off x="9861752" y="6539845"/>
            <a:ext cx="2020685" cy="228600"/>
          </a:xfrm>
        </p:spPr>
        <p:txBody>
          <a:bodyPr>
            <a:noAutofit/>
          </a:bodyPr>
          <a:lstStyle>
            <a:lvl1pPr marL="0" indent="0" algn="r">
              <a:buFont typeface="Arial" panose="020B0604020202020204" pitchFamily="34" charset="0"/>
              <a:buNone/>
              <a:defRPr sz="800" b="0" i="0">
                <a:solidFill>
                  <a:schemeClr val="bg1"/>
                </a:solidFill>
                <a:latin typeface="Montserrat" panose="00000500000000000000" pitchFamily="50" charset="0"/>
              </a:defRPr>
            </a:lvl1pPr>
            <a:lvl2pPr marL="457200" indent="0">
              <a:buFont typeface="Arial" panose="020B0604020202020204" pitchFamily="34" charset="0"/>
              <a:buNone/>
              <a:defRPr sz="800">
                <a:solidFill>
                  <a:schemeClr val="bg1"/>
                </a:solidFill>
              </a:defRPr>
            </a:lvl2pPr>
            <a:lvl3pPr marL="914400" indent="0">
              <a:buFont typeface="Arial" panose="020B0604020202020204" pitchFamily="34" charset="0"/>
              <a:buNone/>
              <a:defRPr sz="800">
                <a:solidFill>
                  <a:schemeClr val="bg1"/>
                </a:solidFill>
              </a:defRPr>
            </a:lvl3pPr>
            <a:lvl4pPr marL="1371600" indent="0">
              <a:buFont typeface="Arial" panose="020B0604020202020204" pitchFamily="34" charset="0"/>
              <a:buNone/>
              <a:defRPr sz="800">
                <a:solidFill>
                  <a:schemeClr val="bg1"/>
                </a:solidFill>
              </a:defRPr>
            </a:lvl4pPr>
            <a:lvl5pPr marL="1828800" indent="0">
              <a:buFont typeface="Arial" panose="020B0604020202020204" pitchFamily="34" charset="0"/>
              <a:buNone/>
              <a:defRPr sz="800">
                <a:solidFill>
                  <a:schemeClr val="bg1"/>
                </a:solidFill>
              </a:defRPr>
            </a:lvl5pPr>
          </a:lstStyle>
          <a:p>
            <a:pPr lvl="0"/>
            <a:r>
              <a:rPr lang="en-GB" dirty="0"/>
              <a:t>Area to insert reference here</a:t>
            </a:r>
            <a:endParaRPr lang="en-US" dirty="0"/>
          </a:p>
        </p:txBody>
      </p:sp>
      <p:pic>
        <p:nvPicPr>
          <p:cNvPr id="43" name="Graphic 42">
            <a:extLst>
              <a:ext uri="{FF2B5EF4-FFF2-40B4-BE49-F238E27FC236}">
                <a16:creationId xmlns:a16="http://schemas.microsoft.com/office/drawing/2014/main" id="{4F1D04AF-5A30-534C-B7F9-14918A9D67C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740044" y="391533"/>
            <a:ext cx="1142393" cy="693597"/>
          </a:xfrm>
          <a:prstGeom prst="rect">
            <a:avLst/>
          </a:prstGeom>
        </p:spPr>
      </p:pic>
      <p:sp>
        <p:nvSpPr>
          <p:cNvPr id="19" name="Content Placeholder 15">
            <a:extLst>
              <a:ext uri="{FF2B5EF4-FFF2-40B4-BE49-F238E27FC236}">
                <a16:creationId xmlns:a16="http://schemas.microsoft.com/office/drawing/2014/main" id="{9072A501-B550-BD4C-89C3-5A4196CE3AD9}"/>
              </a:ext>
            </a:extLst>
          </p:cNvPr>
          <p:cNvSpPr>
            <a:spLocks noGrp="1"/>
          </p:cNvSpPr>
          <p:nvPr>
            <p:ph sz="quarter" idx="16" hasCustomPrompt="1"/>
          </p:nvPr>
        </p:nvSpPr>
        <p:spPr>
          <a:xfrm>
            <a:off x="7672647" y="2287364"/>
            <a:ext cx="4209790" cy="3058983"/>
          </a:xfrm>
        </p:spPr>
        <p:txBody>
          <a:bodyPr anchor="ctr">
            <a:normAutofit/>
          </a:bodyPr>
          <a:lstStyle>
            <a:lvl1pPr marL="0" indent="0">
              <a:buNone/>
              <a:defRPr sz="1800" b="0" i="0">
                <a:latin typeface="Montserrat" pitchFamily="2" charset="77"/>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Click to add block quote here lorem ipsum dollar sit </a:t>
            </a:r>
            <a:r>
              <a:rPr lang="en-GB" dirty="0" err="1"/>
              <a:t>amet</a:t>
            </a:r>
            <a:r>
              <a:rPr lang="en-GB" dirty="0"/>
              <a:t>, avec </a:t>
            </a:r>
            <a:r>
              <a:rPr lang="en-GB" dirty="0" err="1"/>
              <a:t>consecteteur</a:t>
            </a:r>
            <a:r>
              <a:rPr lang="en-GB" dirty="0"/>
              <a:t> </a:t>
            </a:r>
            <a:r>
              <a:rPr lang="en-GB" dirty="0" err="1"/>
              <a:t>validum</a:t>
            </a:r>
            <a:r>
              <a:rPr lang="en-GB" dirty="0"/>
              <a:t> dollar </a:t>
            </a:r>
            <a:r>
              <a:rPr lang="en-GB" dirty="0" err="1"/>
              <a:t>consol</a:t>
            </a:r>
            <a:endParaRPr lang="en-US" dirty="0"/>
          </a:p>
        </p:txBody>
      </p:sp>
      <p:pic>
        <p:nvPicPr>
          <p:cNvPr id="6" name="Graphic 5">
            <a:extLst>
              <a:ext uri="{FF2B5EF4-FFF2-40B4-BE49-F238E27FC236}">
                <a16:creationId xmlns:a16="http://schemas.microsoft.com/office/drawing/2014/main" id="{7DA5D522-EF58-E541-86C5-9EFB076C2FA8}"/>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6532335" y="3282647"/>
            <a:ext cx="927100" cy="927100"/>
          </a:xfrm>
          <a:prstGeom prst="rect">
            <a:avLst/>
          </a:prstGeom>
        </p:spPr>
      </p:pic>
      <p:pic>
        <p:nvPicPr>
          <p:cNvPr id="22" name="Graphic 21">
            <a:extLst>
              <a:ext uri="{FF2B5EF4-FFF2-40B4-BE49-F238E27FC236}">
                <a16:creationId xmlns:a16="http://schemas.microsoft.com/office/drawing/2014/main" id="{85C80FCE-CF2B-C44B-B6DC-67702352BE2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09488" y="5814383"/>
            <a:ext cx="738555" cy="448408"/>
          </a:xfrm>
          <a:prstGeom prst="rect">
            <a:avLst/>
          </a:prstGeom>
        </p:spPr>
      </p:pic>
      <p:sp>
        <p:nvSpPr>
          <p:cNvPr id="23" name="Picture Placeholder 25">
            <a:extLst>
              <a:ext uri="{FF2B5EF4-FFF2-40B4-BE49-F238E27FC236}">
                <a16:creationId xmlns:a16="http://schemas.microsoft.com/office/drawing/2014/main" id="{B03ADA72-2460-214B-8E54-D02FE6A00FD7}"/>
              </a:ext>
            </a:extLst>
          </p:cNvPr>
          <p:cNvSpPr>
            <a:spLocks noGrp="1"/>
          </p:cNvSpPr>
          <p:nvPr>
            <p:ph type="pic" sz="quarter" idx="13" hasCustomPrompt="1"/>
          </p:nvPr>
        </p:nvSpPr>
        <p:spPr>
          <a:xfrm>
            <a:off x="4596992" y="5846903"/>
            <a:ext cx="917523" cy="417183"/>
          </a:xfrm>
        </p:spPr>
        <p:txBody>
          <a:bodyPr anchor="ctr">
            <a:noAutofit/>
          </a:bodyPr>
          <a:lstStyle>
            <a:lvl1pPr marL="0" indent="0" algn="ctr">
              <a:buFont typeface="Arial" panose="020B0604020202020204" pitchFamily="34" charset="0"/>
              <a:buNone/>
              <a:defRPr sz="800">
                <a:solidFill>
                  <a:srgbClr val="043876"/>
                </a:solidFill>
              </a:defRPr>
            </a:lvl1pPr>
          </a:lstStyle>
          <a:p>
            <a:r>
              <a:rPr lang="en-US" dirty="0"/>
              <a:t>Insert partner logo here</a:t>
            </a:r>
          </a:p>
        </p:txBody>
      </p:sp>
      <p:sp>
        <p:nvSpPr>
          <p:cNvPr id="24" name="Picture Placeholder 25">
            <a:extLst>
              <a:ext uri="{FF2B5EF4-FFF2-40B4-BE49-F238E27FC236}">
                <a16:creationId xmlns:a16="http://schemas.microsoft.com/office/drawing/2014/main" id="{B7823A6F-329C-0443-923B-EBE0272883FD}"/>
              </a:ext>
            </a:extLst>
          </p:cNvPr>
          <p:cNvSpPr>
            <a:spLocks noGrp="1"/>
          </p:cNvSpPr>
          <p:nvPr>
            <p:ph type="pic" sz="quarter" idx="14" hasCustomPrompt="1"/>
          </p:nvPr>
        </p:nvSpPr>
        <p:spPr>
          <a:xfrm>
            <a:off x="3506454" y="5856545"/>
            <a:ext cx="917523" cy="417183"/>
          </a:xfrm>
        </p:spPr>
        <p:txBody>
          <a:bodyPr anchor="ctr">
            <a:noAutofit/>
          </a:bodyPr>
          <a:lstStyle>
            <a:lvl1pPr marL="0" indent="0" algn="ctr">
              <a:buFont typeface="Arial" panose="020B0604020202020204" pitchFamily="34" charset="0"/>
              <a:buNone/>
              <a:defRPr sz="800">
                <a:solidFill>
                  <a:srgbClr val="043876"/>
                </a:solidFill>
              </a:defRPr>
            </a:lvl1pPr>
          </a:lstStyle>
          <a:p>
            <a:r>
              <a:rPr lang="en-US" dirty="0"/>
              <a:t>Insert partner logo here</a:t>
            </a:r>
          </a:p>
        </p:txBody>
      </p:sp>
      <p:sp>
        <p:nvSpPr>
          <p:cNvPr id="25" name="Picture Placeholder 25">
            <a:extLst>
              <a:ext uri="{FF2B5EF4-FFF2-40B4-BE49-F238E27FC236}">
                <a16:creationId xmlns:a16="http://schemas.microsoft.com/office/drawing/2014/main" id="{3AA83807-CC9B-5C4A-9084-B7E4EDA1AC14}"/>
              </a:ext>
            </a:extLst>
          </p:cNvPr>
          <p:cNvSpPr>
            <a:spLocks noGrp="1"/>
          </p:cNvSpPr>
          <p:nvPr>
            <p:ph type="pic" sz="quarter" idx="15" hasCustomPrompt="1"/>
          </p:nvPr>
        </p:nvSpPr>
        <p:spPr>
          <a:xfrm>
            <a:off x="2415916" y="5845608"/>
            <a:ext cx="917523" cy="417183"/>
          </a:xfrm>
        </p:spPr>
        <p:txBody>
          <a:bodyPr anchor="ctr">
            <a:noAutofit/>
          </a:bodyPr>
          <a:lstStyle>
            <a:lvl1pPr marL="0" indent="0" algn="ctr">
              <a:buFont typeface="Arial" panose="020B0604020202020204" pitchFamily="34" charset="0"/>
              <a:buNone/>
              <a:defRPr sz="800">
                <a:solidFill>
                  <a:srgbClr val="043876"/>
                </a:solidFill>
              </a:defRPr>
            </a:lvl1pPr>
          </a:lstStyle>
          <a:p>
            <a:r>
              <a:rPr lang="en-US" dirty="0"/>
              <a:t>Insert partner logo here</a:t>
            </a:r>
          </a:p>
        </p:txBody>
      </p:sp>
      <p:cxnSp>
        <p:nvCxnSpPr>
          <p:cNvPr id="29" name="Straight Connector 28">
            <a:extLst>
              <a:ext uri="{FF2B5EF4-FFF2-40B4-BE49-F238E27FC236}">
                <a16:creationId xmlns:a16="http://schemas.microsoft.com/office/drawing/2014/main" id="{0E5F25CB-97AC-B746-B2B1-66C34CAF12E9}"/>
              </a:ext>
            </a:extLst>
          </p:cNvPr>
          <p:cNvCxnSpPr>
            <a:cxnSpLocks/>
          </p:cNvCxnSpPr>
          <p:nvPr userDrawn="1"/>
        </p:nvCxnSpPr>
        <p:spPr>
          <a:xfrm>
            <a:off x="1306640" y="5845608"/>
            <a:ext cx="0" cy="417183"/>
          </a:xfrm>
          <a:prstGeom prst="line">
            <a:avLst/>
          </a:prstGeom>
          <a:ln w="47625">
            <a:solidFill>
              <a:srgbClr val="43BAC3"/>
            </a:solidFill>
          </a:ln>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258453B7-F1BD-F74A-9119-55F36BE93975}"/>
              </a:ext>
            </a:extLst>
          </p:cNvPr>
          <p:cNvSpPr txBox="1"/>
          <p:nvPr userDrawn="1"/>
        </p:nvSpPr>
        <p:spPr>
          <a:xfrm>
            <a:off x="1471177" y="5819337"/>
            <a:ext cx="978819"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i="0" dirty="0">
                <a:solidFill>
                  <a:srgbClr val="043876"/>
                </a:solidFill>
                <a:latin typeface="Montserrat" pitchFamily="2" charset="77"/>
              </a:rPr>
              <a:t>Working in partnership</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800" b="0" i="0" dirty="0">
                <a:solidFill>
                  <a:srgbClr val="043876"/>
                </a:solidFill>
                <a:latin typeface="Montserrat" pitchFamily="2" charset="77"/>
              </a:rPr>
              <a:t>with:</a:t>
            </a:r>
            <a:endParaRPr lang="en-US" sz="800" b="0" i="0" dirty="0">
              <a:solidFill>
                <a:srgbClr val="043876"/>
              </a:solidFill>
              <a:latin typeface="Montserrat" pitchFamily="2" charset="77"/>
            </a:endParaRPr>
          </a:p>
        </p:txBody>
      </p:sp>
    </p:spTree>
    <p:extLst>
      <p:ext uri="{BB962C8B-B14F-4D97-AF65-F5344CB8AC3E}">
        <p14:creationId xmlns:p14="http://schemas.microsoft.com/office/powerpoint/2010/main" val="19742822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Full Width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F7EE79-40BD-5448-8C86-1AB0A2A40EA7}"/>
              </a:ext>
            </a:extLst>
          </p:cNvPr>
          <p:cNvSpPr>
            <a:spLocks noGrp="1"/>
          </p:cNvSpPr>
          <p:nvPr>
            <p:ph type="ctrTitle" hasCustomPrompt="1"/>
          </p:nvPr>
        </p:nvSpPr>
        <p:spPr>
          <a:xfrm>
            <a:off x="309488" y="308199"/>
            <a:ext cx="10147924" cy="905459"/>
          </a:xfrm>
        </p:spPr>
        <p:txBody>
          <a:bodyPr anchor="t">
            <a:normAutofit/>
          </a:bodyPr>
          <a:lstStyle>
            <a:lvl1pPr algn="l">
              <a:defRPr sz="3000" b="1" i="0">
                <a:solidFill>
                  <a:srgbClr val="043876"/>
                </a:solidFill>
                <a:latin typeface="Montserrat" pitchFamily="2" charset="77"/>
              </a:defRPr>
            </a:lvl1pPr>
          </a:lstStyle>
          <a:p>
            <a:r>
              <a:rPr lang="en-GB"/>
              <a:t>Click to add title here</a:t>
            </a:r>
            <a:endParaRPr lang="en-US" dirty="0"/>
          </a:p>
        </p:txBody>
      </p:sp>
      <p:sp>
        <p:nvSpPr>
          <p:cNvPr id="12" name="Rectangle 11">
            <a:extLst>
              <a:ext uri="{FF2B5EF4-FFF2-40B4-BE49-F238E27FC236}">
                <a16:creationId xmlns:a16="http://schemas.microsoft.com/office/drawing/2014/main" id="{87EF21B4-051E-7746-BDB2-A76C21EC1ECB}"/>
              </a:ext>
            </a:extLst>
          </p:cNvPr>
          <p:cNvSpPr/>
          <p:nvPr userDrawn="1"/>
        </p:nvSpPr>
        <p:spPr>
          <a:xfrm>
            <a:off x="0" y="6549800"/>
            <a:ext cx="12192000" cy="308199"/>
          </a:xfrm>
          <a:prstGeom prst="rect">
            <a:avLst/>
          </a:prstGeom>
          <a:solidFill>
            <a:srgbClr val="082A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a:extLst>
              <a:ext uri="{FF2B5EF4-FFF2-40B4-BE49-F238E27FC236}">
                <a16:creationId xmlns:a16="http://schemas.microsoft.com/office/drawing/2014/main" id="{1AF0BC64-8DE1-A146-9903-7D86FCE09C4C}"/>
              </a:ext>
            </a:extLst>
          </p:cNvPr>
          <p:cNvSpPr/>
          <p:nvPr userDrawn="1"/>
        </p:nvSpPr>
        <p:spPr>
          <a:xfrm>
            <a:off x="-1" y="6420054"/>
            <a:ext cx="12191999" cy="259492"/>
          </a:xfrm>
          <a:prstGeom prst="roundRect">
            <a:avLst>
              <a:gd name="adj" fmla="val 50000"/>
            </a:avLst>
          </a:prstGeom>
          <a:solidFill>
            <a:srgbClr val="082A5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Content Placeholder 15">
            <a:extLst>
              <a:ext uri="{FF2B5EF4-FFF2-40B4-BE49-F238E27FC236}">
                <a16:creationId xmlns:a16="http://schemas.microsoft.com/office/drawing/2014/main" id="{34B51372-ED21-A846-A8D9-AEDE5215306F}"/>
              </a:ext>
            </a:extLst>
          </p:cNvPr>
          <p:cNvSpPr>
            <a:spLocks noGrp="1"/>
          </p:cNvSpPr>
          <p:nvPr>
            <p:ph sz="quarter" idx="10" hasCustomPrompt="1"/>
          </p:nvPr>
        </p:nvSpPr>
        <p:spPr>
          <a:xfrm>
            <a:off x="309563" y="1699635"/>
            <a:ext cx="11572875" cy="3936293"/>
          </a:xfrm>
        </p:spPr>
        <p:txBody>
          <a:bodyPr>
            <a:normAutofit/>
          </a:bodyPr>
          <a:lstStyle>
            <a:lvl1pPr marL="0" indent="0">
              <a:buNone/>
              <a:defRPr sz="1200" b="0" i="0">
                <a:latin typeface="Montserrat" panose="00000500000000000000" pitchFamily="50" charset="0"/>
              </a:defRPr>
            </a:lvl1pPr>
            <a:lvl2pPr marL="457200" indent="0">
              <a:buNone/>
              <a:defRPr/>
            </a:lvl2pPr>
            <a:lvl3pPr marL="914400" indent="0">
              <a:buNone/>
              <a:defRPr/>
            </a:lvl3pPr>
            <a:lvl4pPr marL="1371600" indent="0">
              <a:buNone/>
              <a:defRPr/>
            </a:lvl4pPr>
            <a:lvl5pPr marL="1828800" indent="0">
              <a:buNone/>
              <a:defRPr/>
            </a:lvl5pPr>
          </a:lstStyle>
          <a:p>
            <a:pPr lvl="0"/>
            <a:r>
              <a:rPr lang="en-GB" dirty="0"/>
              <a:t>Click to add single column content here</a:t>
            </a:r>
            <a:endParaRPr lang="en-US" dirty="0"/>
          </a:p>
        </p:txBody>
      </p:sp>
      <p:cxnSp>
        <p:nvCxnSpPr>
          <p:cNvPr id="18" name="Straight Connector 17">
            <a:extLst>
              <a:ext uri="{FF2B5EF4-FFF2-40B4-BE49-F238E27FC236}">
                <a16:creationId xmlns:a16="http://schemas.microsoft.com/office/drawing/2014/main" id="{360D8989-730E-9046-87F3-3D4DDC8BFBFD}"/>
              </a:ext>
            </a:extLst>
          </p:cNvPr>
          <p:cNvCxnSpPr/>
          <p:nvPr userDrawn="1"/>
        </p:nvCxnSpPr>
        <p:spPr>
          <a:xfrm>
            <a:off x="411159" y="1456646"/>
            <a:ext cx="752622" cy="0"/>
          </a:xfrm>
          <a:prstGeom prst="line">
            <a:avLst/>
          </a:prstGeom>
          <a:ln w="47625">
            <a:solidFill>
              <a:srgbClr val="43BAC3"/>
            </a:solidFill>
          </a:ln>
        </p:spPr>
        <p:style>
          <a:lnRef idx="1">
            <a:schemeClr val="accent1"/>
          </a:lnRef>
          <a:fillRef idx="0">
            <a:schemeClr val="accent1"/>
          </a:fillRef>
          <a:effectRef idx="0">
            <a:schemeClr val="accent1"/>
          </a:effectRef>
          <a:fontRef idx="minor">
            <a:schemeClr val="tx1"/>
          </a:fontRef>
        </p:style>
      </p:cxnSp>
      <p:sp>
        <p:nvSpPr>
          <p:cNvPr id="20" name="Content Placeholder 19">
            <a:extLst>
              <a:ext uri="{FF2B5EF4-FFF2-40B4-BE49-F238E27FC236}">
                <a16:creationId xmlns:a16="http://schemas.microsoft.com/office/drawing/2014/main" id="{79385AAE-138B-EB4F-A82C-78DD362DA764}"/>
              </a:ext>
            </a:extLst>
          </p:cNvPr>
          <p:cNvSpPr>
            <a:spLocks noGrp="1"/>
          </p:cNvSpPr>
          <p:nvPr>
            <p:ph sz="quarter" idx="11" hasCustomPrompt="1"/>
          </p:nvPr>
        </p:nvSpPr>
        <p:spPr>
          <a:xfrm>
            <a:off x="309563" y="6539845"/>
            <a:ext cx="1328737" cy="228600"/>
          </a:xfrm>
        </p:spPr>
        <p:txBody>
          <a:bodyPr>
            <a:noAutofit/>
          </a:bodyPr>
          <a:lstStyle>
            <a:lvl1pPr marL="0" indent="0">
              <a:buFont typeface="Arial" panose="020B0604020202020204" pitchFamily="34" charset="0"/>
              <a:buNone/>
              <a:defRPr sz="800" b="0" i="0">
                <a:solidFill>
                  <a:schemeClr val="bg1"/>
                </a:solidFill>
                <a:latin typeface="Montserrat" panose="00000500000000000000" pitchFamily="50" charset="0"/>
              </a:defRPr>
            </a:lvl1pPr>
            <a:lvl2pPr marL="457200" indent="0">
              <a:buFont typeface="Arial" panose="020B0604020202020204" pitchFamily="34" charset="0"/>
              <a:buNone/>
              <a:defRPr sz="800">
                <a:solidFill>
                  <a:schemeClr val="bg1"/>
                </a:solidFill>
              </a:defRPr>
            </a:lvl2pPr>
            <a:lvl3pPr marL="914400" indent="0">
              <a:buFont typeface="Arial" panose="020B0604020202020204" pitchFamily="34" charset="0"/>
              <a:buNone/>
              <a:defRPr sz="800">
                <a:solidFill>
                  <a:schemeClr val="bg1"/>
                </a:solidFill>
              </a:defRPr>
            </a:lvl3pPr>
            <a:lvl4pPr marL="1371600" indent="0">
              <a:buFont typeface="Arial" panose="020B0604020202020204" pitchFamily="34" charset="0"/>
              <a:buNone/>
              <a:defRPr sz="800">
                <a:solidFill>
                  <a:schemeClr val="bg1"/>
                </a:solidFill>
              </a:defRPr>
            </a:lvl4pPr>
            <a:lvl5pPr marL="1828800" indent="0">
              <a:buFont typeface="Arial" panose="020B0604020202020204" pitchFamily="34" charset="0"/>
              <a:buNone/>
              <a:defRPr sz="800">
                <a:solidFill>
                  <a:schemeClr val="bg1"/>
                </a:solidFill>
              </a:defRPr>
            </a:lvl5pPr>
          </a:lstStyle>
          <a:p>
            <a:pPr lvl="0"/>
            <a:fld id="{08183262-C80B-8747-8319-6528E0092D4A}" type="slidenum">
              <a:rPr lang="en-GB" smtClean="0"/>
              <a:t>‹#›</a:t>
            </a:fld>
            <a:endParaRPr lang="en-US" dirty="0"/>
          </a:p>
        </p:txBody>
      </p:sp>
      <p:sp>
        <p:nvSpPr>
          <p:cNvPr id="21" name="Content Placeholder 19">
            <a:extLst>
              <a:ext uri="{FF2B5EF4-FFF2-40B4-BE49-F238E27FC236}">
                <a16:creationId xmlns:a16="http://schemas.microsoft.com/office/drawing/2014/main" id="{BC9F6496-D98E-B14B-89F1-F8C43E0579C0}"/>
              </a:ext>
            </a:extLst>
          </p:cNvPr>
          <p:cNvSpPr>
            <a:spLocks noGrp="1"/>
          </p:cNvSpPr>
          <p:nvPr>
            <p:ph sz="quarter" idx="12" hasCustomPrompt="1"/>
          </p:nvPr>
        </p:nvSpPr>
        <p:spPr>
          <a:xfrm>
            <a:off x="9861752" y="6539845"/>
            <a:ext cx="2020685" cy="228600"/>
          </a:xfrm>
        </p:spPr>
        <p:txBody>
          <a:bodyPr>
            <a:noAutofit/>
          </a:bodyPr>
          <a:lstStyle>
            <a:lvl1pPr marL="0" indent="0" algn="r">
              <a:buFont typeface="Arial" panose="020B0604020202020204" pitchFamily="34" charset="0"/>
              <a:buNone/>
              <a:defRPr sz="800" b="0" i="0">
                <a:solidFill>
                  <a:schemeClr val="bg1"/>
                </a:solidFill>
                <a:latin typeface="Montserrat" panose="00000500000000000000" pitchFamily="50" charset="0"/>
              </a:defRPr>
            </a:lvl1pPr>
            <a:lvl2pPr marL="457200" indent="0">
              <a:buFont typeface="Arial" panose="020B0604020202020204" pitchFamily="34" charset="0"/>
              <a:buNone/>
              <a:defRPr sz="800">
                <a:solidFill>
                  <a:schemeClr val="bg1"/>
                </a:solidFill>
              </a:defRPr>
            </a:lvl2pPr>
            <a:lvl3pPr marL="914400" indent="0">
              <a:buFont typeface="Arial" panose="020B0604020202020204" pitchFamily="34" charset="0"/>
              <a:buNone/>
              <a:defRPr sz="800">
                <a:solidFill>
                  <a:schemeClr val="bg1"/>
                </a:solidFill>
              </a:defRPr>
            </a:lvl3pPr>
            <a:lvl4pPr marL="1371600" indent="0">
              <a:buFont typeface="Arial" panose="020B0604020202020204" pitchFamily="34" charset="0"/>
              <a:buNone/>
              <a:defRPr sz="800">
                <a:solidFill>
                  <a:schemeClr val="bg1"/>
                </a:solidFill>
              </a:defRPr>
            </a:lvl4pPr>
            <a:lvl5pPr marL="1828800" indent="0">
              <a:buFont typeface="Arial" panose="020B0604020202020204" pitchFamily="34" charset="0"/>
              <a:buNone/>
              <a:defRPr sz="800">
                <a:solidFill>
                  <a:schemeClr val="bg1"/>
                </a:solidFill>
              </a:defRPr>
            </a:lvl5pPr>
          </a:lstStyle>
          <a:p>
            <a:pPr lvl="0"/>
            <a:r>
              <a:rPr lang="en-GB" dirty="0"/>
              <a:t>Area to insert reference here</a:t>
            </a:r>
            <a:endParaRPr lang="en-US" dirty="0"/>
          </a:p>
        </p:txBody>
      </p:sp>
      <p:pic>
        <p:nvPicPr>
          <p:cNvPr id="43" name="Graphic 42">
            <a:extLst>
              <a:ext uri="{FF2B5EF4-FFF2-40B4-BE49-F238E27FC236}">
                <a16:creationId xmlns:a16="http://schemas.microsoft.com/office/drawing/2014/main" id="{4F1D04AF-5A30-534C-B7F9-14918A9D67C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740044" y="391533"/>
            <a:ext cx="1142393" cy="693597"/>
          </a:xfrm>
          <a:prstGeom prst="rect">
            <a:avLst/>
          </a:prstGeom>
        </p:spPr>
      </p:pic>
    </p:spTree>
    <p:extLst>
      <p:ext uri="{BB962C8B-B14F-4D97-AF65-F5344CB8AC3E}">
        <p14:creationId xmlns:p14="http://schemas.microsoft.com/office/powerpoint/2010/main" val="28774354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B904474-77B7-4049-9669-0487FC58426F}"/>
              </a:ext>
            </a:extLst>
          </p:cNvPr>
          <p:cNvSpPr>
            <a:spLocks noGrp="1"/>
          </p:cNvSpPr>
          <p:nvPr>
            <p:ph type="title"/>
          </p:nvPr>
        </p:nvSpPr>
        <p:spPr>
          <a:xfrm>
            <a:off x="838200" y="365125"/>
            <a:ext cx="10515600" cy="1325563"/>
          </a:xfrm>
          <a:prstGeom prst="rect">
            <a:avLst/>
          </a:prstGeom>
        </p:spPr>
        <p:txBody>
          <a:bodyPr vert="horz" lIns="91440" tIns="45720" rIns="91440" bIns="45720" rtlCol="0" anchor="t">
            <a:normAutofit/>
          </a:bodyPr>
          <a:lstStyle/>
          <a:p>
            <a:r>
              <a:rPr lang="en-GB" dirty="0"/>
              <a:t>Click to add title here</a:t>
            </a:r>
            <a:endParaRPr lang="en-US" dirty="0"/>
          </a:p>
        </p:txBody>
      </p:sp>
      <p:sp>
        <p:nvSpPr>
          <p:cNvPr id="3" name="Text Placeholder 2">
            <a:extLst>
              <a:ext uri="{FF2B5EF4-FFF2-40B4-BE49-F238E27FC236}">
                <a16:creationId xmlns:a16="http://schemas.microsoft.com/office/drawing/2014/main" id="{2132630B-B48E-0345-BDDB-778A9D10B98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Date Placeholder 3">
            <a:extLst>
              <a:ext uri="{FF2B5EF4-FFF2-40B4-BE49-F238E27FC236}">
                <a16:creationId xmlns:a16="http://schemas.microsoft.com/office/drawing/2014/main" id="{F189D65F-214F-ED4D-B499-959A9C063AD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98056BA-488B-8444-B65D-E6C2155F3998}" type="datetimeFigureOut">
              <a:rPr lang="en-US" smtClean="0"/>
              <a:t>6/29/2021</a:t>
            </a:fld>
            <a:endParaRPr lang="en-US"/>
          </a:p>
        </p:txBody>
      </p:sp>
      <p:sp>
        <p:nvSpPr>
          <p:cNvPr id="5" name="Footer Placeholder 4">
            <a:extLst>
              <a:ext uri="{FF2B5EF4-FFF2-40B4-BE49-F238E27FC236}">
                <a16:creationId xmlns:a16="http://schemas.microsoft.com/office/drawing/2014/main" id="{BDE82CCD-7360-1146-9947-DE4B6228D0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46D5DBE-1ABE-1C4C-87FD-EE4AA458770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2830632-CA6D-3C4B-B469-B449B64E607A}" type="slidenum">
              <a:rPr lang="en-US" smtClean="0"/>
              <a:t>‹#›</a:t>
            </a:fld>
            <a:endParaRPr lang="en-US"/>
          </a:p>
        </p:txBody>
      </p:sp>
    </p:spTree>
    <p:extLst>
      <p:ext uri="{BB962C8B-B14F-4D97-AF65-F5344CB8AC3E}">
        <p14:creationId xmlns:p14="http://schemas.microsoft.com/office/powerpoint/2010/main" val="42500303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xStyles>
    <p:titleStyle>
      <a:lvl1pPr algn="l" defTabSz="914400" rtl="0" eaLnBrk="1" latinLnBrk="0" hangingPunct="1">
        <a:lnSpc>
          <a:spcPct val="90000"/>
        </a:lnSpc>
        <a:spcBef>
          <a:spcPct val="0"/>
        </a:spcBef>
        <a:buNone/>
        <a:defRPr sz="3600" b="1" i="0" kern="1200">
          <a:solidFill>
            <a:srgbClr val="043876"/>
          </a:solidFill>
          <a:latin typeface="Montserrat"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444444"/>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444444"/>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444444"/>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444444"/>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444444"/>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www.childline.org.uk/"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hyperlink" Target="http://www.fearless.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5E600FA-1352-8D4B-AFBD-783E2223578D}"/>
              </a:ext>
            </a:extLst>
          </p:cNvPr>
          <p:cNvSpPr>
            <a:spLocks noGrp="1"/>
          </p:cNvSpPr>
          <p:nvPr>
            <p:ph type="ctrTitle"/>
          </p:nvPr>
        </p:nvSpPr>
        <p:spPr/>
        <p:txBody>
          <a:bodyPr>
            <a:normAutofit fontScale="90000"/>
          </a:bodyPr>
          <a:lstStyle/>
          <a:p>
            <a:r>
              <a:rPr lang="en-GB" dirty="0"/>
              <a:t>Managing heated situations and reconciling after disagreements</a:t>
            </a:r>
            <a:endParaRPr lang="en-US" dirty="0"/>
          </a:p>
        </p:txBody>
      </p:sp>
      <p:pic>
        <p:nvPicPr>
          <p:cNvPr id="3" name="Content Placeholder 2">
            <a:extLst>
              <a:ext uri="{FF2B5EF4-FFF2-40B4-BE49-F238E27FC236}">
                <a16:creationId xmlns:a16="http://schemas.microsoft.com/office/drawing/2014/main" id="{A8A2D641-64EC-45DE-BBFF-F88487EEF7CA}"/>
              </a:ext>
            </a:extLst>
          </p:cNvPr>
          <p:cNvPicPr>
            <a:picLocks noGrp="1" noChangeAspect="1"/>
          </p:cNvPicPr>
          <p:nvPr>
            <p:ph sz="quarter" idx="11"/>
          </p:nvPr>
        </p:nvPicPr>
        <p:blipFill>
          <a:blip r:embed="rId2"/>
          <a:stretch>
            <a:fillRect/>
          </a:stretch>
        </p:blipFill>
        <p:spPr>
          <a:xfrm>
            <a:off x="859631" y="6540500"/>
            <a:ext cx="228600" cy="228600"/>
          </a:xfrm>
        </p:spPr>
      </p:pic>
      <p:pic>
        <p:nvPicPr>
          <p:cNvPr id="4" name="Picture 3">
            <a:extLst>
              <a:ext uri="{FF2B5EF4-FFF2-40B4-BE49-F238E27FC236}">
                <a16:creationId xmlns:a16="http://schemas.microsoft.com/office/drawing/2014/main" id="{741D2F80-A4F7-4643-B6F2-AC8B36BCFE10}"/>
              </a:ext>
            </a:extLst>
          </p:cNvPr>
          <p:cNvPicPr>
            <a:picLocks noChangeAspect="1"/>
          </p:cNvPicPr>
          <p:nvPr/>
        </p:nvPicPr>
        <p:blipFill rotWithShape="1">
          <a:blip r:embed="rId3">
            <a:duotone>
              <a:schemeClr val="accent5">
                <a:shade val="45000"/>
                <a:satMod val="135000"/>
              </a:schemeClr>
              <a:prstClr val="white"/>
            </a:duotone>
          </a:blip>
          <a:srcRect l="12193" t="8329" r="11713"/>
          <a:stretch/>
        </p:blipFill>
        <p:spPr>
          <a:xfrm>
            <a:off x="3200400" y="1837190"/>
            <a:ext cx="5720316" cy="3558764"/>
          </a:xfrm>
          <a:prstGeom prst="rect">
            <a:avLst/>
          </a:prstGeom>
        </p:spPr>
      </p:pic>
      <p:sp>
        <p:nvSpPr>
          <p:cNvPr id="5" name="Content Placeholder 8">
            <a:extLst>
              <a:ext uri="{FF2B5EF4-FFF2-40B4-BE49-F238E27FC236}">
                <a16:creationId xmlns:a16="http://schemas.microsoft.com/office/drawing/2014/main" id="{D064793A-A267-438D-B709-281E5A172FC2}"/>
              </a:ext>
            </a:extLst>
          </p:cNvPr>
          <p:cNvSpPr txBox="1">
            <a:spLocks/>
          </p:cNvSpPr>
          <p:nvPr/>
        </p:nvSpPr>
        <p:spPr>
          <a:xfrm>
            <a:off x="153438" y="6515406"/>
            <a:ext cx="2020685" cy="228600"/>
          </a:xfrm>
          <a:prstGeom prst="rect">
            <a:avLst/>
          </a:prstGeom>
        </p:spPr>
        <p:txBody>
          <a:bodyPr vert="horz" lIns="91440" tIns="45720" rIns="91440" bIns="45720" rtlCol="0" anchor="ctr">
            <a:normAutofit fontScale="62500" lnSpcReduction="20000"/>
          </a:bodyPr>
          <a:lstStyle>
            <a:lvl1pPr marL="0" indent="0" algn="l" defTabSz="914400" rtl="0" eaLnBrk="1" latinLnBrk="0" hangingPunct="1">
              <a:lnSpc>
                <a:spcPct val="90000"/>
              </a:lnSpc>
              <a:spcBef>
                <a:spcPts val="1000"/>
              </a:spcBef>
              <a:buFont typeface="Arial" panose="020B0604020202020204" pitchFamily="34" charset="0"/>
              <a:buNone/>
              <a:defRPr sz="1800" b="0" i="0" kern="1200">
                <a:solidFill>
                  <a:srgbClr val="444444"/>
                </a:solidFill>
                <a:latin typeface="Montserrat" pitchFamily="2" charset="77"/>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b="0" i="0" kern="1200">
                <a:solidFill>
                  <a:srgbClr val="444444"/>
                </a:solidFill>
                <a:latin typeface="Montserrat" pitchFamily="2" charset="77"/>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b="0" i="0" kern="1200">
                <a:solidFill>
                  <a:srgbClr val="444444"/>
                </a:solidFill>
                <a:latin typeface="Montserrat" pitchFamily="2" charset="77"/>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b="0" i="0" kern="1200">
                <a:solidFill>
                  <a:srgbClr val="444444"/>
                </a:solidFill>
                <a:latin typeface="Montserrat" pitchFamily="2" charset="77"/>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b="0" i="0" kern="1200">
                <a:solidFill>
                  <a:srgbClr val="444444"/>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513A2597-64B6-41A1-A8AB-435497BC48F8}" type="slidenum">
              <a:rPr lang="en-GB" smtClean="0">
                <a:solidFill>
                  <a:schemeClr val="bg1"/>
                </a:solidFill>
              </a:rPr>
              <a:pPr/>
              <a:t>1</a:t>
            </a:fld>
            <a:endParaRPr lang="en-GB" dirty="0">
              <a:solidFill>
                <a:schemeClr val="bg1"/>
              </a:solidFill>
            </a:endParaRPr>
          </a:p>
        </p:txBody>
      </p:sp>
    </p:spTree>
    <p:extLst>
      <p:ext uri="{BB962C8B-B14F-4D97-AF65-F5344CB8AC3E}">
        <p14:creationId xmlns:p14="http://schemas.microsoft.com/office/powerpoint/2010/main" val="41534795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90126E-7C66-4B11-BC2B-F50EA8528507}"/>
              </a:ext>
            </a:extLst>
          </p:cNvPr>
          <p:cNvSpPr>
            <a:spLocks noGrp="1"/>
          </p:cNvSpPr>
          <p:nvPr>
            <p:ph type="ctrTitle"/>
          </p:nvPr>
        </p:nvSpPr>
        <p:spPr>
          <a:xfrm>
            <a:off x="309488" y="308199"/>
            <a:ext cx="10147924" cy="905459"/>
          </a:xfrm>
        </p:spPr>
        <p:txBody>
          <a:bodyPr/>
          <a:lstStyle/>
          <a:p>
            <a:r>
              <a:rPr lang="en-GB" dirty="0"/>
              <a:t>Extension: Script an assembly</a:t>
            </a:r>
          </a:p>
        </p:txBody>
      </p:sp>
      <p:sp>
        <p:nvSpPr>
          <p:cNvPr id="3" name="Content Placeholder 2">
            <a:extLst>
              <a:ext uri="{FF2B5EF4-FFF2-40B4-BE49-F238E27FC236}">
                <a16:creationId xmlns:a16="http://schemas.microsoft.com/office/drawing/2014/main" id="{9050F0C9-E6C0-4D28-969E-247A5A5CE1AE}"/>
              </a:ext>
            </a:extLst>
          </p:cNvPr>
          <p:cNvSpPr>
            <a:spLocks noGrp="1"/>
          </p:cNvSpPr>
          <p:nvPr>
            <p:ph sz="quarter" idx="10"/>
          </p:nvPr>
        </p:nvSpPr>
        <p:spPr>
          <a:xfrm>
            <a:off x="803967" y="1699635"/>
            <a:ext cx="7363146" cy="5558415"/>
          </a:xfrm>
        </p:spPr>
        <p:txBody>
          <a:bodyPr>
            <a:normAutofit/>
          </a:bodyPr>
          <a:lstStyle/>
          <a:p>
            <a:pPr>
              <a:lnSpc>
                <a:spcPts val="3700"/>
              </a:lnSpc>
              <a:spcAft>
                <a:spcPts val="600"/>
              </a:spcAft>
            </a:pPr>
            <a:r>
              <a:rPr lang="en-GB" sz="2800" dirty="0"/>
              <a:t>Write a script for an assembly that explores:</a:t>
            </a:r>
          </a:p>
          <a:p>
            <a:pPr marL="457200" indent="-457200">
              <a:lnSpc>
                <a:spcPts val="3700"/>
              </a:lnSpc>
              <a:spcAft>
                <a:spcPts val="600"/>
              </a:spcAft>
              <a:buFont typeface="Arial" panose="020B0604020202020204" pitchFamily="34" charset="0"/>
              <a:buChar char="•"/>
            </a:pPr>
            <a:r>
              <a:rPr lang="en-GB" sz="2800" dirty="0"/>
              <a:t>the expectations people have of what healthy and respectful relationships in school look like</a:t>
            </a:r>
          </a:p>
          <a:p>
            <a:pPr marL="457200" indent="-457200">
              <a:lnSpc>
                <a:spcPts val="3700"/>
              </a:lnSpc>
              <a:spcAft>
                <a:spcPts val="600"/>
              </a:spcAft>
              <a:buFont typeface="Arial" panose="020B0604020202020204" pitchFamily="34" charset="0"/>
              <a:buChar char="•"/>
            </a:pPr>
            <a:r>
              <a:rPr lang="en-GB" sz="2800" dirty="0"/>
              <a:t>how disagreements can be managed</a:t>
            </a:r>
          </a:p>
          <a:p>
            <a:pPr marL="457200" indent="-457200">
              <a:lnSpc>
                <a:spcPts val="3700"/>
              </a:lnSpc>
              <a:spcAft>
                <a:spcPts val="600"/>
              </a:spcAft>
              <a:buFont typeface="Arial" panose="020B0604020202020204" pitchFamily="34" charset="0"/>
              <a:buChar char="•"/>
            </a:pPr>
            <a:r>
              <a:rPr lang="en-GB" sz="2800" dirty="0">
                <a:latin typeface="Montserrat"/>
              </a:rPr>
              <a:t>how people can reconcile after a disagreement</a:t>
            </a:r>
          </a:p>
        </p:txBody>
      </p:sp>
      <p:grpSp>
        <p:nvGrpSpPr>
          <p:cNvPr id="4" name="Group 3">
            <a:extLst>
              <a:ext uri="{FF2B5EF4-FFF2-40B4-BE49-F238E27FC236}">
                <a16:creationId xmlns:a16="http://schemas.microsoft.com/office/drawing/2014/main" id="{41BD9778-ACE1-4775-A1E3-AD82E85CC535}"/>
              </a:ext>
            </a:extLst>
          </p:cNvPr>
          <p:cNvGrpSpPr/>
          <p:nvPr/>
        </p:nvGrpSpPr>
        <p:grpSpPr>
          <a:xfrm>
            <a:off x="9778273" y="3926879"/>
            <a:ext cx="2289155" cy="2622922"/>
            <a:chOff x="7194047" y="1693309"/>
            <a:chExt cx="3127273" cy="3471382"/>
          </a:xfrm>
        </p:grpSpPr>
        <p:pic>
          <p:nvPicPr>
            <p:cNvPr id="11" name="Picture 10">
              <a:extLst>
                <a:ext uri="{FF2B5EF4-FFF2-40B4-BE49-F238E27FC236}">
                  <a16:creationId xmlns:a16="http://schemas.microsoft.com/office/drawing/2014/main" id="{B09AE34B-FB4E-46DE-AF8B-985F95C2C62A}"/>
                </a:ext>
              </a:extLst>
            </p:cNvPr>
            <p:cNvPicPr>
              <a:picLocks noChangeAspect="1"/>
            </p:cNvPicPr>
            <p:nvPr/>
          </p:nvPicPr>
          <p:blipFill rotWithShape="1">
            <a:blip r:embed="rId2">
              <a:duotone>
                <a:schemeClr val="accent5">
                  <a:shade val="45000"/>
                  <a:satMod val="135000"/>
                </a:schemeClr>
                <a:prstClr val="white"/>
              </a:duotone>
            </a:blip>
            <a:srcRect t="42603" r="84820" b="38914"/>
            <a:stretch/>
          </p:blipFill>
          <p:spPr>
            <a:xfrm>
              <a:off x="7194047" y="1693309"/>
              <a:ext cx="3127273" cy="3471382"/>
            </a:xfrm>
            <a:prstGeom prst="rect">
              <a:avLst/>
            </a:prstGeom>
          </p:spPr>
        </p:pic>
        <p:pic>
          <p:nvPicPr>
            <p:cNvPr id="12" name="Picture 11">
              <a:extLst>
                <a:ext uri="{FF2B5EF4-FFF2-40B4-BE49-F238E27FC236}">
                  <a16:creationId xmlns:a16="http://schemas.microsoft.com/office/drawing/2014/main" id="{4E2CEB0D-24B6-4745-BD1A-259AC8CB341A}"/>
                </a:ext>
              </a:extLst>
            </p:cNvPr>
            <p:cNvPicPr>
              <a:picLocks noChangeAspect="1"/>
            </p:cNvPicPr>
            <p:nvPr/>
          </p:nvPicPr>
          <p:blipFill>
            <a:blip r:embed="rId3">
              <a:duotone>
                <a:schemeClr val="accent5">
                  <a:shade val="45000"/>
                  <a:satMod val="135000"/>
                </a:schemeClr>
                <a:prstClr val="white"/>
              </a:duotone>
            </a:blip>
            <a:stretch>
              <a:fillRect/>
            </a:stretch>
          </p:blipFill>
          <p:spPr>
            <a:xfrm rot="717829">
              <a:off x="8906635" y="3164797"/>
              <a:ext cx="669810" cy="467857"/>
            </a:xfrm>
            <a:prstGeom prst="rect">
              <a:avLst/>
            </a:prstGeom>
          </p:spPr>
        </p:pic>
      </p:grpSp>
      <p:grpSp>
        <p:nvGrpSpPr>
          <p:cNvPr id="22" name="Group 21">
            <a:extLst>
              <a:ext uri="{FF2B5EF4-FFF2-40B4-BE49-F238E27FC236}">
                <a16:creationId xmlns:a16="http://schemas.microsoft.com/office/drawing/2014/main" id="{B6D4FC23-AA07-4BBC-B3EF-C5A726A043EC}"/>
              </a:ext>
            </a:extLst>
          </p:cNvPr>
          <p:cNvGrpSpPr/>
          <p:nvPr/>
        </p:nvGrpSpPr>
        <p:grpSpPr>
          <a:xfrm>
            <a:off x="9291268" y="1699635"/>
            <a:ext cx="1964256" cy="1885053"/>
            <a:chOff x="8767513" y="1235673"/>
            <a:chExt cx="2659282" cy="2274260"/>
          </a:xfrm>
        </p:grpSpPr>
        <p:sp>
          <p:nvSpPr>
            <p:cNvPr id="5" name="Freeform: Shape 4">
              <a:extLst>
                <a:ext uri="{FF2B5EF4-FFF2-40B4-BE49-F238E27FC236}">
                  <a16:creationId xmlns:a16="http://schemas.microsoft.com/office/drawing/2014/main" id="{F4AEC999-026D-44D4-8195-F3D717384853}"/>
                </a:ext>
              </a:extLst>
            </p:cNvPr>
            <p:cNvSpPr/>
            <p:nvPr/>
          </p:nvSpPr>
          <p:spPr>
            <a:xfrm>
              <a:off x="8767513" y="1276313"/>
              <a:ext cx="695026" cy="1373926"/>
            </a:xfrm>
            <a:custGeom>
              <a:avLst/>
              <a:gdLst>
                <a:gd name="connsiteX0" fmla="*/ 394595 w 436671"/>
                <a:gd name="connsiteY0" fmla="*/ 55489 h 1261102"/>
                <a:gd name="connsiteX1" fmla="*/ 394595 w 436671"/>
                <a:gd name="connsiteY1" fmla="*/ 502056 h 1261102"/>
                <a:gd name="connsiteX2" fmla="*/ 107516 w 436671"/>
                <a:gd name="connsiteY2" fmla="*/ 1256968 h 1261102"/>
                <a:gd name="connsiteX3" fmla="*/ 11823 w 436671"/>
                <a:gd name="connsiteY3" fmla="*/ 140549 h 1261102"/>
                <a:gd name="connsiteX4" fmla="*/ 394595 w 436671"/>
                <a:gd name="connsiteY4" fmla="*/ 55489 h 1261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671" h="1261102">
                  <a:moveTo>
                    <a:pt x="394595" y="55489"/>
                  </a:moveTo>
                  <a:cubicBezTo>
                    <a:pt x="458390" y="115740"/>
                    <a:pt x="442441" y="301810"/>
                    <a:pt x="394595" y="502056"/>
                  </a:cubicBezTo>
                  <a:cubicBezTo>
                    <a:pt x="346749" y="702302"/>
                    <a:pt x="171311" y="1317219"/>
                    <a:pt x="107516" y="1256968"/>
                  </a:cubicBezTo>
                  <a:cubicBezTo>
                    <a:pt x="43721" y="1196717"/>
                    <a:pt x="-28935" y="340795"/>
                    <a:pt x="11823" y="140549"/>
                  </a:cubicBezTo>
                  <a:cubicBezTo>
                    <a:pt x="52581" y="-59697"/>
                    <a:pt x="330800" y="-4762"/>
                    <a:pt x="394595" y="55489"/>
                  </a:cubicBezTo>
                  <a:close/>
                </a:path>
              </a:pathLst>
            </a:custGeom>
            <a:solidFill>
              <a:srgbClr val="2E6C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reeform: Shape 9">
              <a:extLst>
                <a:ext uri="{FF2B5EF4-FFF2-40B4-BE49-F238E27FC236}">
                  <a16:creationId xmlns:a16="http://schemas.microsoft.com/office/drawing/2014/main" id="{C9D3C855-8D48-4AE3-9EE0-09F47CFCDBC3}"/>
                </a:ext>
              </a:extLst>
            </p:cNvPr>
            <p:cNvSpPr/>
            <p:nvPr/>
          </p:nvSpPr>
          <p:spPr>
            <a:xfrm flipH="1">
              <a:off x="10731769" y="1276313"/>
              <a:ext cx="695026" cy="1373926"/>
            </a:xfrm>
            <a:custGeom>
              <a:avLst/>
              <a:gdLst>
                <a:gd name="connsiteX0" fmla="*/ 394595 w 436671"/>
                <a:gd name="connsiteY0" fmla="*/ 55489 h 1261102"/>
                <a:gd name="connsiteX1" fmla="*/ 394595 w 436671"/>
                <a:gd name="connsiteY1" fmla="*/ 502056 h 1261102"/>
                <a:gd name="connsiteX2" fmla="*/ 107516 w 436671"/>
                <a:gd name="connsiteY2" fmla="*/ 1256968 h 1261102"/>
                <a:gd name="connsiteX3" fmla="*/ 11823 w 436671"/>
                <a:gd name="connsiteY3" fmla="*/ 140549 h 1261102"/>
                <a:gd name="connsiteX4" fmla="*/ 394595 w 436671"/>
                <a:gd name="connsiteY4" fmla="*/ 55489 h 1261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6671" h="1261102">
                  <a:moveTo>
                    <a:pt x="394595" y="55489"/>
                  </a:moveTo>
                  <a:cubicBezTo>
                    <a:pt x="458390" y="115740"/>
                    <a:pt x="442441" y="301810"/>
                    <a:pt x="394595" y="502056"/>
                  </a:cubicBezTo>
                  <a:cubicBezTo>
                    <a:pt x="346749" y="702302"/>
                    <a:pt x="171311" y="1317219"/>
                    <a:pt x="107516" y="1256968"/>
                  </a:cubicBezTo>
                  <a:cubicBezTo>
                    <a:pt x="43721" y="1196717"/>
                    <a:pt x="-28935" y="340795"/>
                    <a:pt x="11823" y="140549"/>
                  </a:cubicBezTo>
                  <a:cubicBezTo>
                    <a:pt x="52581" y="-59697"/>
                    <a:pt x="330800" y="-4762"/>
                    <a:pt x="394595" y="55489"/>
                  </a:cubicBezTo>
                  <a:close/>
                </a:path>
              </a:pathLst>
            </a:custGeom>
            <a:solidFill>
              <a:srgbClr val="2E6C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reeform: Shape 5">
              <a:extLst>
                <a:ext uri="{FF2B5EF4-FFF2-40B4-BE49-F238E27FC236}">
                  <a16:creationId xmlns:a16="http://schemas.microsoft.com/office/drawing/2014/main" id="{FC4766D0-849D-4573-BEC5-3EF8B722003B}"/>
                </a:ext>
              </a:extLst>
            </p:cNvPr>
            <p:cNvSpPr/>
            <p:nvPr/>
          </p:nvSpPr>
          <p:spPr>
            <a:xfrm>
              <a:off x="8785965" y="2187563"/>
              <a:ext cx="626239" cy="1314560"/>
            </a:xfrm>
            <a:custGeom>
              <a:avLst/>
              <a:gdLst>
                <a:gd name="connsiteX0" fmla="*/ 39058 w 626239"/>
                <a:gd name="connsiteY0" fmla="*/ 122525 h 1314560"/>
                <a:gd name="connsiteX1" fmla="*/ 49691 w 626239"/>
                <a:gd name="connsiteY1" fmla="*/ 1207046 h 1314560"/>
                <a:gd name="connsiteX2" fmla="*/ 613216 w 626239"/>
                <a:gd name="connsiteY2" fmla="*/ 1228311 h 1314560"/>
                <a:gd name="connsiteX3" fmla="*/ 421830 w 626239"/>
                <a:gd name="connsiteY3" fmla="*/ 792376 h 1314560"/>
                <a:gd name="connsiteX4" fmla="*/ 145384 w 626239"/>
                <a:gd name="connsiteY4" fmla="*/ 101260 h 1314560"/>
                <a:gd name="connsiteX5" fmla="*/ 39058 w 626239"/>
                <a:gd name="connsiteY5" fmla="*/ 122525 h 1314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6239" h="1314560">
                  <a:moveTo>
                    <a:pt x="39058" y="122525"/>
                  </a:moveTo>
                  <a:cubicBezTo>
                    <a:pt x="23109" y="306823"/>
                    <a:pt x="-46002" y="1022748"/>
                    <a:pt x="49691" y="1207046"/>
                  </a:cubicBezTo>
                  <a:cubicBezTo>
                    <a:pt x="145384" y="1391344"/>
                    <a:pt x="551193" y="1297423"/>
                    <a:pt x="613216" y="1228311"/>
                  </a:cubicBezTo>
                  <a:cubicBezTo>
                    <a:pt x="675239" y="1159199"/>
                    <a:pt x="499802" y="980218"/>
                    <a:pt x="421830" y="792376"/>
                  </a:cubicBezTo>
                  <a:cubicBezTo>
                    <a:pt x="343858" y="604534"/>
                    <a:pt x="202091" y="214674"/>
                    <a:pt x="145384" y="101260"/>
                  </a:cubicBezTo>
                  <a:cubicBezTo>
                    <a:pt x="88677" y="-12154"/>
                    <a:pt x="55007" y="-61773"/>
                    <a:pt x="39058" y="122525"/>
                  </a:cubicBezTo>
                  <a:close/>
                </a:path>
              </a:pathLst>
            </a:custGeom>
            <a:solidFill>
              <a:srgbClr val="2E6C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reeform: Shape 12">
              <a:extLst>
                <a:ext uri="{FF2B5EF4-FFF2-40B4-BE49-F238E27FC236}">
                  <a16:creationId xmlns:a16="http://schemas.microsoft.com/office/drawing/2014/main" id="{B7AA2C10-293C-407C-BF75-2265682F5B17}"/>
                </a:ext>
              </a:extLst>
            </p:cNvPr>
            <p:cNvSpPr/>
            <p:nvPr/>
          </p:nvSpPr>
          <p:spPr>
            <a:xfrm flipH="1">
              <a:off x="10770532" y="2195373"/>
              <a:ext cx="617501" cy="1314560"/>
            </a:xfrm>
            <a:custGeom>
              <a:avLst/>
              <a:gdLst>
                <a:gd name="connsiteX0" fmla="*/ 39058 w 626239"/>
                <a:gd name="connsiteY0" fmla="*/ 122525 h 1314560"/>
                <a:gd name="connsiteX1" fmla="*/ 49691 w 626239"/>
                <a:gd name="connsiteY1" fmla="*/ 1207046 h 1314560"/>
                <a:gd name="connsiteX2" fmla="*/ 613216 w 626239"/>
                <a:gd name="connsiteY2" fmla="*/ 1228311 h 1314560"/>
                <a:gd name="connsiteX3" fmla="*/ 421830 w 626239"/>
                <a:gd name="connsiteY3" fmla="*/ 792376 h 1314560"/>
                <a:gd name="connsiteX4" fmla="*/ 145384 w 626239"/>
                <a:gd name="connsiteY4" fmla="*/ 101260 h 1314560"/>
                <a:gd name="connsiteX5" fmla="*/ 39058 w 626239"/>
                <a:gd name="connsiteY5" fmla="*/ 122525 h 1314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26239" h="1314560">
                  <a:moveTo>
                    <a:pt x="39058" y="122525"/>
                  </a:moveTo>
                  <a:cubicBezTo>
                    <a:pt x="23109" y="306823"/>
                    <a:pt x="-46002" y="1022748"/>
                    <a:pt x="49691" y="1207046"/>
                  </a:cubicBezTo>
                  <a:cubicBezTo>
                    <a:pt x="145384" y="1391344"/>
                    <a:pt x="551193" y="1297423"/>
                    <a:pt x="613216" y="1228311"/>
                  </a:cubicBezTo>
                  <a:cubicBezTo>
                    <a:pt x="675239" y="1159199"/>
                    <a:pt x="499802" y="980218"/>
                    <a:pt x="421830" y="792376"/>
                  </a:cubicBezTo>
                  <a:cubicBezTo>
                    <a:pt x="343858" y="604534"/>
                    <a:pt x="202091" y="214674"/>
                    <a:pt x="145384" y="101260"/>
                  </a:cubicBezTo>
                  <a:cubicBezTo>
                    <a:pt x="88677" y="-12154"/>
                    <a:pt x="55007" y="-61773"/>
                    <a:pt x="39058" y="122525"/>
                  </a:cubicBezTo>
                  <a:close/>
                </a:path>
              </a:pathLst>
            </a:custGeom>
            <a:solidFill>
              <a:srgbClr val="2E6C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7">
              <a:extLst>
                <a:ext uri="{FF2B5EF4-FFF2-40B4-BE49-F238E27FC236}">
                  <a16:creationId xmlns:a16="http://schemas.microsoft.com/office/drawing/2014/main" id="{EC0B437B-3886-4B3F-8A6B-4013C6392A46}"/>
                </a:ext>
              </a:extLst>
            </p:cNvPr>
            <p:cNvSpPr/>
            <p:nvPr/>
          </p:nvSpPr>
          <p:spPr>
            <a:xfrm>
              <a:off x="9065529" y="3039446"/>
              <a:ext cx="1945640" cy="81280"/>
            </a:xfrm>
            <a:prstGeom prst="rect">
              <a:avLst/>
            </a:prstGeom>
            <a:solidFill>
              <a:srgbClr val="2E6C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5E5B2FEC-402E-43C7-A058-5F19E5EF77E0}"/>
                </a:ext>
              </a:extLst>
            </p:cNvPr>
            <p:cNvSpPr/>
            <p:nvPr/>
          </p:nvSpPr>
          <p:spPr>
            <a:xfrm>
              <a:off x="8767513" y="1235673"/>
              <a:ext cx="2659281" cy="278167"/>
            </a:xfrm>
            <a:prstGeom prst="rect">
              <a:avLst/>
            </a:prstGeom>
            <a:solidFill>
              <a:srgbClr val="2E6C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Freeform: Shape 14">
              <a:extLst>
                <a:ext uri="{FF2B5EF4-FFF2-40B4-BE49-F238E27FC236}">
                  <a16:creationId xmlns:a16="http://schemas.microsoft.com/office/drawing/2014/main" id="{EDFEE535-2B10-4B21-946C-ADC5FC76C848}"/>
                </a:ext>
              </a:extLst>
            </p:cNvPr>
            <p:cNvSpPr/>
            <p:nvPr/>
          </p:nvSpPr>
          <p:spPr>
            <a:xfrm>
              <a:off x="8878847" y="1470987"/>
              <a:ext cx="78456" cy="438946"/>
            </a:xfrm>
            <a:custGeom>
              <a:avLst/>
              <a:gdLst>
                <a:gd name="connsiteX0" fmla="*/ 36553 w 78456"/>
                <a:gd name="connsiteY0" fmla="*/ 438920 h 438946"/>
                <a:gd name="connsiteX1" fmla="*/ 993 w 78456"/>
                <a:gd name="connsiteY1" fmla="*/ 57920 h 438946"/>
                <a:gd name="connsiteX2" fmla="*/ 77193 w 78456"/>
                <a:gd name="connsiteY2" fmla="*/ 37600 h 438946"/>
                <a:gd name="connsiteX3" fmla="*/ 36553 w 78456"/>
                <a:gd name="connsiteY3" fmla="*/ 438920 h 438946"/>
              </a:gdLst>
              <a:ahLst/>
              <a:cxnLst>
                <a:cxn ang="0">
                  <a:pos x="connsiteX0" y="connsiteY0"/>
                </a:cxn>
                <a:cxn ang="0">
                  <a:pos x="connsiteX1" y="connsiteY1"/>
                </a:cxn>
                <a:cxn ang="0">
                  <a:pos x="connsiteX2" y="connsiteY2"/>
                </a:cxn>
                <a:cxn ang="0">
                  <a:pos x="connsiteX3" y="connsiteY3"/>
                </a:cxn>
              </a:cxnLst>
              <a:rect l="l" t="t" r="r" b="b"/>
              <a:pathLst>
                <a:path w="78456" h="438946">
                  <a:moveTo>
                    <a:pt x="36553" y="438920"/>
                  </a:moveTo>
                  <a:cubicBezTo>
                    <a:pt x="23853" y="442307"/>
                    <a:pt x="-5780" y="124807"/>
                    <a:pt x="993" y="57920"/>
                  </a:cubicBezTo>
                  <a:cubicBezTo>
                    <a:pt x="7766" y="-8967"/>
                    <a:pt x="68726" y="-20820"/>
                    <a:pt x="77193" y="37600"/>
                  </a:cubicBezTo>
                  <a:cubicBezTo>
                    <a:pt x="85660" y="96020"/>
                    <a:pt x="49253" y="435533"/>
                    <a:pt x="36553" y="43892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Freeform: Shape 15">
              <a:extLst>
                <a:ext uri="{FF2B5EF4-FFF2-40B4-BE49-F238E27FC236}">
                  <a16:creationId xmlns:a16="http://schemas.microsoft.com/office/drawing/2014/main" id="{A405FC63-DFC6-458B-AA60-2C3C00BF9B9A}"/>
                </a:ext>
              </a:extLst>
            </p:cNvPr>
            <p:cNvSpPr/>
            <p:nvPr/>
          </p:nvSpPr>
          <p:spPr>
            <a:xfrm>
              <a:off x="11241419" y="1535855"/>
              <a:ext cx="78456" cy="438946"/>
            </a:xfrm>
            <a:custGeom>
              <a:avLst/>
              <a:gdLst>
                <a:gd name="connsiteX0" fmla="*/ 36553 w 78456"/>
                <a:gd name="connsiteY0" fmla="*/ 438920 h 438946"/>
                <a:gd name="connsiteX1" fmla="*/ 993 w 78456"/>
                <a:gd name="connsiteY1" fmla="*/ 57920 h 438946"/>
                <a:gd name="connsiteX2" fmla="*/ 77193 w 78456"/>
                <a:gd name="connsiteY2" fmla="*/ 37600 h 438946"/>
                <a:gd name="connsiteX3" fmla="*/ 36553 w 78456"/>
                <a:gd name="connsiteY3" fmla="*/ 438920 h 438946"/>
              </a:gdLst>
              <a:ahLst/>
              <a:cxnLst>
                <a:cxn ang="0">
                  <a:pos x="connsiteX0" y="connsiteY0"/>
                </a:cxn>
                <a:cxn ang="0">
                  <a:pos x="connsiteX1" y="connsiteY1"/>
                </a:cxn>
                <a:cxn ang="0">
                  <a:pos x="connsiteX2" y="connsiteY2"/>
                </a:cxn>
                <a:cxn ang="0">
                  <a:pos x="connsiteX3" y="connsiteY3"/>
                </a:cxn>
              </a:cxnLst>
              <a:rect l="l" t="t" r="r" b="b"/>
              <a:pathLst>
                <a:path w="78456" h="438946">
                  <a:moveTo>
                    <a:pt x="36553" y="438920"/>
                  </a:moveTo>
                  <a:cubicBezTo>
                    <a:pt x="23853" y="442307"/>
                    <a:pt x="-5780" y="124807"/>
                    <a:pt x="993" y="57920"/>
                  </a:cubicBezTo>
                  <a:cubicBezTo>
                    <a:pt x="7766" y="-8967"/>
                    <a:pt x="68726" y="-20820"/>
                    <a:pt x="77193" y="37600"/>
                  </a:cubicBezTo>
                  <a:cubicBezTo>
                    <a:pt x="85660" y="96020"/>
                    <a:pt x="49253" y="435533"/>
                    <a:pt x="36553" y="43892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Freeform: Shape 16">
              <a:extLst>
                <a:ext uri="{FF2B5EF4-FFF2-40B4-BE49-F238E27FC236}">
                  <a16:creationId xmlns:a16="http://schemas.microsoft.com/office/drawing/2014/main" id="{D6077112-4CB5-4F47-BB63-4CC1F101267B}"/>
                </a:ext>
              </a:extLst>
            </p:cNvPr>
            <p:cNvSpPr/>
            <p:nvPr/>
          </p:nvSpPr>
          <p:spPr>
            <a:xfrm>
              <a:off x="9099084" y="1565479"/>
              <a:ext cx="202212" cy="434906"/>
            </a:xfrm>
            <a:custGeom>
              <a:avLst/>
              <a:gdLst>
                <a:gd name="connsiteX0" fmla="*/ 1499 w 202212"/>
                <a:gd name="connsiteY0" fmla="*/ 434794 h 434906"/>
                <a:gd name="connsiteX1" fmla="*/ 113259 w 202212"/>
                <a:gd name="connsiteY1" fmla="*/ 74114 h 434906"/>
                <a:gd name="connsiteX2" fmla="*/ 199619 w 202212"/>
                <a:gd name="connsiteY2" fmla="*/ 33474 h 434906"/>
                <a:gd name="connsiteX3" fmla="*/ 1499 w 202212"/>
                <a:gd name="connsiteY3" fmla="*/ 434794 h 434906"/>
              </a:gdLst>
              <a:ahLst/>
              <a:cxnLst>
                <a:cxn ang="0">
                  <a:pos x="connsiteX0" y="connsiteY0"/>
                </a:cxn>
                <a:cxn ang="0">
                  <a:pos x="connsiteX1" y="connsiteY1"/>
                </a:cxn>
                <a:cxn ang="0">
                  <a:pos x="connsiteX2" y="connsiteY2"/>
                </a:cxn>
                <a:cxn ang="0">
                  <a:pos x="connsiteX3" y="connsiteY3"/>
                </a:cxn>
              </a:cxnLst>
              <a:rect l="l" t="t" r="r" b="b"/>
              <a:pathLst>
                <a:path w="202212" h="434906">
                  <a:moveTo>
                    <a:pt x="1499" y="434794"/>
                  </a:moveTo>
                  <a:cubicBezTo>
                    <a:pt x="-12894" y="441567"/>
                    <a:pt x="80239" y="141001"/>
                    <a:pt x="113259" y="74114"/>
                  </a:cubicBezTo>
                  <a:cubicBezTo>
                    <a:pt x="146279" y="7227"/>
                    <a:pt x="216552" y="-31719"/>
                    <a:pt x="199619" y="33474"/>
                  </a:cubicBezTo>
                  <a:cubicBezTo>
                    <a:pt x="182686" y="98667"/>
                    <a:pt x="15892" y="428021"/>
                    <a:pt x="1499" y="43479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Freeform: Shape 17">
              <a:extLst>
                <a:ext uri="{FF2B5EF4-FFF2-40B4-BE49-F238E27FC236}">
                  <a16:creationId xmlns:a16="http://schemas.microsoft.com/office/drawing/2014/main" id="{0A6B9CBB-6634-42BC-B724-367B29B2F78D}"/>
                </a:ext>
              </a:extLst>
            </p:cNvPr>
            <p:cNvSpPr/>
            <p:nvPr/>
          </p:nvSpPr>
          <p:spPr>
            <a:xfrm rot="19464928">
              <a:off x="10927419" y="1584035"/>
              <a:ext cx="207106" cy="605680"/>
            </a:xfrm>
            <a:custGeom>
              <a:avLst/>
              <a:gdLst>
                <a:gd name="connsiteX0" fmla="*/ 1499 w 202212"/>
                <a:gd name="connsiteY0" fmla="*/ 434794 h 434906"/>
                <a:gd name="connsiteX1" fmla="*/ 113259 w 202212"/>
                <a:gd name="connsiteY1" fmla="*/ 74114 h 434906"/>
                <a:gd name="connsiteX2" fmla="*/ 199619 w 202212"/>
                <a:gd name="connsiteY2" fmla="*/ 33474 h 434906"/>
                <a:gd name="connsiteX3" fmla="*/ 1499 w 202212"/>
                <a:gd name="connsiteY3" fmla="*/ 434794 h 434906"/>
              </a:gdLst>
              <a:ahLst/>
              <a:cxnLst>
                <a:cxn ang="0">
                  <a:pos x="connsiteX0" y="connsiteY0"/>
                </a:cxn>
                <a:cxn ang="0">
                  <a:pos x="connsiteX1" y="connsiteY1"/>
                </a:cxn>
                <a:cxn ang="0">
                  <a:pos x="connsiteX2" y="connsiteY2"/>
                </a:cxn>
                <a:cxn ang="0">
                  <a:pos x="connsiteX3" y="connsiteY3"/>
                </a:cxn>
              </a:cxnLst>
              <a:rect l="l" t="t" r="r" b="b"/>
              <a:pathLst>
                <a:path w="202212" h="434906">
                  <a:moveTo>
                    <a:pt x="1499" y="434794"/>
                  </a:moveTo>
                  <a:cubicBezTo>
                    <a:pt x="-12894" y="441567"/>
                    <a:pt x="80239" y="141001"/>
                    <a:pt x="113259" y="74114"/>
                  </a:cubicBezTo>
                  <a:cubicBezTo>
                    <a:pt x="146279" y="7227"/>
                    <a:pt x="216552" y="-31719"/>
                    <a:pt x="199619" y="33474"/>
                  </a:cubicBezTo>
                  <a:cubicBezTo>
                    <a:pt x="182686" y="98667"/>
                    <a:pt x="15892" y="428021"/>
                    <a:pt x="1499" y="434794"/>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20" name="Picture 19">
              <a:extLst>
                <a:ext uri="{FF2B5EF4-FFF2-40B4-BE49-F238E27FC236}">
                  <a16:creationId xmlns:a16="http://schemas.microsoft.com/office/drawing/2014/main" id="{5413A00B-8ACA-4380-969C-764383CC46F4}"/>
                </a:ext>
              </a:extLst>
            </p:cNvPr>
            <p:cNvPicPr>
              <a:picLocks noChangeAspect="1"/>
            </p:cNvPicPr>
            <p:nvPr/>
          </p:nvPicPr>
          <p:blipFill>
            <a:blip r:embed="rId4">
              <a:duotone>
                <a:schemeClr val="accent5">
                  <a:shade val="45000"/>
                  <a:satMod val="135000"/>
                </a:schemeClr>
                <a:prstClr val="white"/>
              </a:duotone>
            </a:blip>
            <a:stretch>
              <a:fillRect/>
            </a:stretch>
          </p:blipFill>
          <p:spPr>
            <a:xfrm>
              <a:off x="9687813" y="2197072"/>
              <a:ext cx="421187" cy="842374"/>
            </a:xfrm>
            <a:prstGeom prst="rect">
              <a:avLst/>
            </a:prstGeom>
          </p:spPr>
        </p:pic>
        <p:sp>
          <p:nvSpPr>
            <p:cNvPr id="21" name="Speech Bubble: Rectangle with Corners Rounded 20">
              <a:extLst>
                <a:ext uri="{FF2B5EF4-FFF2-40B4-BE49-F238E27FC236}">
                  <a16:creationId xmlns:a16="http://schemas.microsoft.com/office/drawing/2014/main" id="{BB67269F-30BF-4FE4-B15F-E5ECCF4A9BA5}"/>
                </a:ext>
              </a:extLst>
            </p:cNvPr>
            <p:cNvSpPr/>
            <p:nvPr/>
          </p:nvSpPr>
          <p:spPr>
            <a:xfrm>
              <a:off x="10012713" y="1875835"/>
              <a:ext cx="522377" cy="285440"/>
            </a:xfrm>
            <a:prstGeom prst="wedgeRoundRectCallout">
              <a:avLst>
                <a:gd name="adj1" fmla="val -41903"/>
                <a:gd name="adj2" fmla="val 83263"/>
                <a:gd name="adj3" fmla="val 16667"/>
              </a:avLst>
            </a:prstGeom>
            <a:solidFill>
              <a:srgbClr val="2E6CA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6" name="Content Placeholder 8">
            <a:extLst>
              <a:ext uri="{FF2B5EF4-FFF2-40B4-BE49-F238E27FC236}">
                <a16:creationId xmlns:a16="http://schemas.microsoft.com/office/drawing/2014/main" id="{7496F3FD-2F3F-4476-B62C-E5103235DF92}"/>
              </a:ext>
            </a:extLst>
          </p:cNvPr>
          <p:cNvSpPr txBox="1">
            <a:spLocks/>
          </p:cNvSpPr>
          <p:nvPr/>
        </p:nvSpPr>
        <p:spPr>
          <a:xfrm>
            <a:off x="153438" y="6515406"/>
            <a:ext cx="2020685" cy="228600"/>
          </a:xfrm>
          <a:prstGeom prst="rect">
            <a:avLst/>
          </a:prstGeom>
        </p:spPr>
        <p:txBody>
          <a:bodyPr vert="horz" lIns="91440" tIns="45720" rIns="91440" bIns="45720" rtlCol="0" anchor="ctr">
            <a:normAutofit fontScale="62500" lnSpcReduction="20000"/>
          </a:bodyPr>
          <a:lstStyle>
            <a:lvl1pPr marL="0" indent="0" algn="l" defTabSz="914400" rtl="0" eaLnBrk="1" latinLnBrk="0" hangingPunct="1">
              <a:lnSpc>
                <a:spcPct val="90000"/>
              </a:lnSpc>
              <a:spcBef>
                <a:spcPts val="1000"/>
              </a:spcBef>
              <a:buFont typeface="Arial" panose="020B0604020202020204" pitchFamily="34" charset="0"/>
              <a:buNone/>
              <a:defRPr sz="1800" b="0" i="0" kern="1200">
                <a:solidFill>
                  <a:srgbClr val="444444"/>
                </a:solidFill>
                <a:latin typeface="Montserrat" pitchFamily="2" charset="77"/>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b="0" i="0" kern="1200">
                <a:solidFill>
                  <a:srgbClr val="444444"/>
                </a:solidFill>
                <a:latin typeface="Montserrat" pitchFamily="2" charset="77"/>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b="0" i="0" kern="1200">
                <a:solidFill>
                  <a:srgbClr val="444444"/>
                </a:solidFill>
                <a:latin typeface="Montserrat" pitchFamily="2" charset="77"/>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b="0" i="0" kern="1200">
                <a:solidFill>
                  <a:srgbClr val="444444"/>
                </a:solidFill>
                <a:latin typeface="Montserrat" pitchFamily="2" charset="77"/>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b="0" i="0" kern="1200">
                <a:solidFill>
                  <a:srgbClr val="444444"/>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513A2597-64B6-41A1-A8AB-435497BC48F8}" type="slidenum">
              <a:rPr lang="en-GB" smtClean="0">
                <a:solidFill>
                  <a:schemeClr val="bg1"/>
                </a:solidFill>
              </a:rPr>
              <a:pPr/>
              <a:t>10</a:t>
            </a:fld>
            <a:endParaRPr lang="en-GB" dirty="0">
              <a:solidFill>
                <a:schemeClr val="bg1"/>
              </a:solidFill>
            </a:endParaRPr>
          </a:p>
        </p:txBody>
      </p:sp>
    </p:spTree>
    <p:extLst>
      <p:ext uri="{BB962C8B-B14F-4D97-AF65-F5344CB8AC3E}">
        <p14:creationId xmlns:p14="http://schemas.microsoft.com/office/powerpoint/2010/main" val="3263254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505472" y="3060340"/>
            <a:ext cx="10965901" cy="3223190"/>
          </a:xfrm>
          <a:prstGeom prst="rect">
            <a:avLst/>
          </a:prstGeom>
          <a:solidFill>
            <a:schemeClr val="bg1"/>
          </a:solidFill>
        </p:spPr>
        <p:txBody>
          <a:bodyPr wrap="square" rtlCol="0">
            <a:spAutoFit/>
          </a:bodyPr>
          <a:lstStyle/>
          <a:p>
            <a:pPr marL="914400" lvl="1" indent="-457200">
              <a:lnSpc>
                <a:spcPts val="3000"/>
              </a:lnSpc>
              <a:spcAft>
                <a:spcPts val="1200"/>
              </a:spcAft>
              <a:buSzPct val="90000"/>
              <a:buFont typeface="Wingdings" panose="05000000000000000000" pitchFamily="2" charset="2"/>
              <a:buChar char="Ø"/>
            </a:pPr>
            <a:r>
              <a:rPr lang="en-GB" sz="2400" dirty="0">
                <a:latin typeface="Montserrat"/>
                <a:ea typeface="Lato" panose="020B0604020202020204" charset="0"/>
                <a:cs typeface="Lato" panose="020B0604020202020204" charset="0"/>
              </a:rPr>
              <a:t>describe </a:t>
            </a:r>
            <a:r>
              <a:rPr lang="en-GB" sz="2400" dirty="0">
                <a:latin typeface="Montserrat"/>
              </a:rPr>
              <a:t>a range of strategies to help manage conflict situations</a:t>
            </a:r>
          </a:p>
          <a:p>
            <a:pPr marL="914400" lvl="1" indent="-457200">
              <a:lnSpc>
                <a:spcPts val="3000"/>
              </a:lnSpc>
              <a:spcAft>
                <a:spcPts val="1200"/>
              </a:spcAft>
              <a:buSzPct val="90000"/>
              <a:buFont typeface="Wingdings" panose="05000000000000000000" pitchFamily="2" charset="2"/>
              <a:buChar char="Ø"/>
            </a:pPr>
            <a:r>
              <a:rPr lang="en-GB" sz="2400" dirty="0">
                <a:latin typeface="Montserrat"/>
                <a:ea typeface="Lato" panose="020B0604020202020204" charset="0"/>
                <a:cs typeface="Lato" panose="020B0604020202020204" charset="0"/>
              </a:rPr>
              <a:t>Identify </a:t>
            </a:r>
            <a:r>
              <a:rPr lang="en-GB" sz="2400" dirty="0">
                <a:latin typeface="Montserrat"/>
              </a:rPr>
              <a:t>opportunities to seek support for confrontation or conflict</a:t>
            </a:r>
          </a:p>
          <a:p>
            <a:pPr marL="914400" lvl="1" indent="-457200">
              <a:lnSpc>
                <a:spcPts val="3000"/>
              </a:lnSpc>
              <a:spcAft>
                <a:spcPts val="1200"/>
              </a:spcAft>
              <a:buSzPct val="90000"/>
              <a:buFont typeface="Wingdings" panose="05000000000000000000" pitchFamily="2" charset="2"/>
              <a:buChar char="Ø"/>
            </a:pPr>
            <a:r>
              <a:rPr lang="en-GB" sz="2400" dirty="0">
                <a:latin typeface="Montserrat"/>
                <a:ea typeface="Lato" panose="020B0604020202020204" charset="0"/>
                <a:cs typeface="Lato" panose="020B0604020202020204" charset="0"/>
              </a:rPr>
              <a:t>explain </a:t>
            </a:r>
            <a:r>
              <a:rPr lang="en-GB" sz="2400" dirty="0">
                <a:latin typeface="Montserrat"/>
              </a:rPr>
              <a:t>when and how peers can support each other to manage conflict situations</a:t>
            </a:r>
          </a:p>
          <a:p>
            <a:pPr marL="914400" lvl="1" indent="-457200">
              <a:lnSpc>
                <a:spcPts val="3000"/>
              </a:lnSpc>
              <a:spcAft>
                <a:spcPts val="1200"/>
              </a:spcAft>
              <a:buSzPct val="90000"/>
              <a:buFont typeface="Wingdings" panose="05000000000000000000" pitchFamily="2" charset="2"/>
              <a:buChar char="Ø"/>
            </a:pPr>
            <a:r>
              <a:rPr lang="en-GB" sz="2400" dirty="0">
                <a:latin typeface="Montserrat"/>
                <a:ea typeface="Lato" panose="020B0604020202020204" charset="0"/>
                <a:cs typeface="Lato" panose="020B0604020202020204" charset="0"/>
              </a:rPr>
              <a:t>describe </a:t>
            </a:r>
            <a:r>
              <a:rPr lang="en-GB" sz="2400" dirty="0">
                <a:latin typeface="Montserrat"/>
              </a:rPr>
              <a:t>a range of strategies to help reconciliation after disagreements</a:t>
            </a:r>
            <a:endParaRPr lang="en-GB" sz="2400" dirty="0">
              <a:latin typeface="Montserrat"/>
              <a:ea typeface="Lato" panose="020B0604020202020204" charset="0"/>
              <a:cs typeface="Lato" panose="020B0604020202020204" charset="0"/>
            </a:endParaRPr>
          </a:p>
        </p:txBody>
      </p:sp>
      <p:sp>
        <p:nvSpPr>
          <p:cNvPr id="10" name="TextBox 9"/>
          <p:cNvSpPr txBox="1"/>
          <p:nvPr/>
        </p:nvSpPr>
        <p:spPr>
          <a:xfrm>
            <a:off x="309563" y="1571791"/>
            <a:ext cx="11691937" cy="1477328"/>
          </a:xfrm>
          <a:prstGeom prst="rect">
            <a:avLst/>
          </a:prstGeom>
          <a:solidFill>
            <a:schemeClr val="bg1"/>
          </a:solidFill>
        </p:spPr>
        <p:txBody>
          <a:bodyPr wrap="square" rtlCol="0">
            <a:spAutoFit/>
          </a:bodyPr>
          <a:lstStyle/>
          <a:p>
            <a:pPr>
              <a:buSzPct val="202000"/>
            </a:pPr>
            <a:r>
              <a:rPr lang="en-GB" sz="2800" b="1" dirty="0">
                <a:latin typeface="Montserrat" panose="00000500000000000000" pitchFamily="50" charset="0"/>
              </a:rPr>
              <a:t>We are learning </a:t>
            </a:r>
            <a:r>
              <a:rPr lang="en-GB" sz="2800" b="1" dirty="0">
                <a:latin typeface="Montserrat"/>
              </a:rPr>
              <a:t>about de-escalation strategies to manage conflict and how to reconcile after a disagreement</a:t>
            </a:r>
          </a:p>
          <a:p>
            <a:pPr>
              <a:buSzPct val="202000"/>
            </a:pPr>
            <a:endParaRPr lang="en-GB" sz="1000" b="1" dirty="0">
              <a:latin typeface="Montserrat"/>
            </a:endParaRPr>
          </a:p>
          <a:p>
            <a:pPr>
              <a:buSzPct val="202000"/>
            </a:pPr>
            <a:r>
              <a:rPr lang="en-GB" sz="2400" dirty="0">
                <a:latin typeface="Montserrat" panose="00000500000000000000" pitchFamily="50" charset="0"/>
              </a:rPr>
              <a:t>You will be able to:</a:t>
            </a:r>
          </a:p>
        </p:txBody>
      </p:sp>
      <p:sp>
        <p:nvSpPr>
          <p:cNvPr id="15" name="Title 3"/>
          <p:cNvSpPr>
            <a:spLocks noGrp="1"/>
          </p:cNvSpPr>
          <p:nvPr>
            <p:ph type="ctrTitle"/>
          </p:nvPr>
        </p:nvSpPr>
        <p:spPr>
          <a:xfrm>
            <a:off x="309488" y="308199"/>
            <a:ext cx="10147924" cy="905459"/>
          </a:xfrm>
        </p:spPr>
        <p:txBody>
          <a:bodyPr/>
          <a:lstStyle/>
          <a:p>
            <a:r>
              <a:rPr lang="en-GB" dirty="0"/>
              <a:t>Learning objectives and outcomes</a:t>
            </a:r>
          </a:p>
        </p:txBody>
      </p:sp>
      <p:sp>
        <p:nvSpPr>
          <p:cNvPr id="8" name="Content Placeholder 8">
            <a:extLst>
              <a:ext uri="{FF2B5EF4-FFF2-40B4-BE49-F238E27FC236}">
                <a16:creationId xmlns:a16="http://schemas.microsoft.com/office/drawing/2014/main" id="{980BEF61-1F7B-4C25-9F92-E250B9223E74}"/>
              </a:ext>
            </a:extLst>
          </p:cNvPr>
          <p:cNvSpPr txBox="1">
            <a:spLocks/>
          </p:cNvSpPr>
          <p:nvPr/>
        </p:nvSpPr>
        <p:spPr>
          <a:xfrm>
            <a:off x="153438" y="6515406"/>
            <a:ext cx="2020685" cy="228600"/>
          </a:xfrm>
          <a:prstGeom prst="rect">
            <a:avLst/>
          </a:prstGeom>
        </p:spPr>
        <p:txBody>
          <a:bodyPr vert="horz" lIns="91440" tIns="45720" rIns="91440" bIns="45720" rtlCol="0" anchor="ctr">
            <a:normAutofit fontScale="62500" lnSpcReduction="20000"/>
          </a:bodyPr>
          <a:lstStyle>
            <a:lvl1pPr marL="0" indent="0" algn="l" defTabSz="914400" rtl="0" eaLnBrk="1" latinLnBrk="0" hangingPunct="1">
              <a:lnSpc>
                <a:spcPct val="90000"/>
              </a:lnSpc>
              <a:spcBef>
                <a:spcPts val="1000"/>
              </a:spcBef>
              <a:buFont typeface="Arial" panose="020B0604020202020204" pitchFamily="34" charset="0"/>
              <a:buNone/>
              <a:defRPr sz="1800" b="0" i="0" kern="1200">
                <a:solidFill>
                  <a:srgbClr val="444444"/>
                </a:solidFill>
                <a:latin typeface="Montserrat" pitchFamily="2" charset="77"/>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b="0" i="0" kern="1200">
                <a:solidFill>
                  <a:srgbClr val="444444"/>
                </a:solidFill>
                <a:latin typeface="Montserrat" pitchFamily="2" charset="77"/>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b="0" i="0" kern="1200">
                <a:solidFill>
                  <a:srgbClr val="444444"/>
                </a:solidFill>
                <a:latin typeface="Montserrat" pitchFamily="2" charset="77"/>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b="0" i="0" kern="1200">
                <a:solidFill>
                  <a:srgbClr val="444444"/>
                </a:solidFill>
                <a:latin typeface="Montserrat" pitchFamily="2" charset="77"/>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b="0" i="0" kern="1200">
                <a:solidFill>
                  <a:srgbClr val="444444"/>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513A2597-64B6-41A1-A8AB-435497BC48F8}" type="slidenum">
              <a:rPr lang="en-GB" smtClean="0">
                <a:solidFill>
                  <a:schemeClr val="bg1"/>
                </a:solidFill>
              </a:rPr>
              <a:pPr/>
              <a:t>2</a:t>
            </a:fld>
            <a:endParaRPr lang="en-GB" dirty="0">
              <a:solidFill>
                <a:schemeClr val="bg1"/>
              </a:solidFill>
            </a:endParaRPr>
          </a:p>
        </p:txBody>
      </p:sp>
    </p:spTree>
    <p:extLst>
      <p:ext uri="{BB962C8B-B14F-4D97-AF65-F5344CB8AC3E}">
        <p14:creationId xmlns:p14="http://schemas.microsoft.com/office/powerpoint/2010/main" val="4188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163C2-8E2C-4A29-BD49-CA8A85ED25B5}"/>
              </a:ext>
            </a:extLst>
          </p:cNvPr>
          <p:cNvSpPr>
            <a:spLocks noGrp="1"/>
          </p:cNvSpPr>
          <p:nvPr>
            <p:ph type="ctrTitle"/>
          </p:nvPr>
        </p:nvSpPr>
        <p:spPr/>
        <p:txBody>
          <a:bodyPr/>
          <a:lstStyle/>
          <a:p>
            <a:r>
              <a:rPr lang="en-GB" dirty="0"/>
              <a:t>The argument</a:t>
            </a:r>
          </a:p>
        </p:txBody>
      </p:sp>
      <p:sp>
        <p:nvSpPr>
          <p:cNvPr id="3" name="Content Placeholder 2">
            <a:extLst>
              <a:ext uri="{FF2B5EF4-FFF2-40B4-BE49-F238E27FC236}">
                <a16:creationId xmlns:a16="http://schemas.microsoft.com/office/drawing/2014/main" id="{13FADBD6-2020-45AD-B31A-8AC84BF9C993}"/>
              </a:ext>
            </a:extLst>
          </p:cNvPr>
          <p:cNvSpPr>
            <a:spLocks noGrp="1"/>
          </p:cNvSpPr>
          <p:nvPr>
            <p:ph sz="quarter" idx="10"/>
          </p:nvPr>
        </p:nvSpPr>
        <p:spPr>
          <a:xfrm>
            <a:off x="309564" y="2171700"/>
            <a:ext cx="7348536" cy="3464228"/>
          </a:xfrm>
        </p:spPr>
        <p:txBody>
          <a:bodyPr>
            <a:normAutofit/>
          </a:bodyPr>
          <a:lstStyle/>
          <a:p>
            <a:pPr>
              <a:lnSpc>
                <a:spcPts val="4100"/>
              </a:lnSpc>
            </a:pPr>
            <a:r>
              <a:rPr lang="en-GB" sz="2800" dirty="0"/>
              <a:t>As a class, read part one of the story.</a:t>
            </a:r>
          </a:p>
          <a:p>
            <a:pPr>
              <a:lnSpc>
                <a:spcPts val="4100"/>
              </a:lnSpc>
            </a:pPr>
            <a:endParaRPr lang="en-GB" sz="1400" dirty="0"/>
          </a:p>
          <a:p>
            <a:pPr>
              <a:lnSpc>
                <a:spcPts val="4100"/>
              </a:lnSpc>
            </a:pPr>
            <a:r>
              <a:rPr lang="en-GB" sz="2800" dirty="0"/>
              <a:t>Then, on your own, write what you think each character might be thinking, feeling and what they might do next.</a:t>
            </a:r>
          </a:p>
        </p:txBody>
      </p:sp>
      <p:pic>
        <p:nvPicPr>
          <p:cNvPr id="8" name="Picture 7">
            <a:extLst>
              <a:ext uri="{FF2B5EF4-FFF2-40B4-BE49-F238E27FC236}">
                <a16:creationId xmlns:a16="http://schemas.microsoft.com/office/drawing/2014/main" id="{A20D2B5B-B10F-4670-A4B5-B9B7BD38ED50}"/>
              </a:ext>
            </a:extLst>
          </p:cNvPr>
          <p:cNvPicPr>
            <a:picLocks noChangeAspect="1"/>
          </p:cNvPicPr>
          <p:nvPr/>
        </p:nvPicPr>
        <p:blipFill rotWithShape="1">
          <a:blip r:embed="rId2">
            <a:duotone>
              <a:schemeClr val="accent5">
                <a:shade val="45000"/>
                <a:satMod val="135000"/>
              </a:schemeClr>
              <a:prstClr val="white"/>
            </a:duotone>
          </a:blip>
          <a:srcRect l="87064" t="19817" b="61712"/>
          <a:stretch/>
        </p:blipFill>
        <p:spPr>
          <a:xfrm>
            <a:off x="7881397" y="1802585"/>
            <a:ext cx="2822955" cy="3674846"/>
          </a:xfrm>
          <a:prstGeom prst="rect">
            <a:avLst/>
          </a:prstGeom>
        </p:spPr>
      </p:pic>
      <p:sp>
        <p:nvSpPr>
          <p:cNvPr id="9" name="Content Placeholder 8">
            <a:extLst>
              <a:ext uri="{FF2B5EF4-FFF2-40B4-BE49-F238E27FC236}">
                <a16:creationId xmlns:a16="http://schemas.microsoft.com/office/drawing/2014/main" id="{D73A8771-A979-4B13-BBCC-4AE99906837E}"/>
              </a:ext>
            </a:extLst>
          </p:cNvPr>
          <p:cNvSpPr txBox="1">
            <a:spLocks/>
          </p:cNvSpPr>
          <p:nvPr/>
        </p:nvSpPr>
        <p:spPr>
          <a:xfrm>
            <a:off x="153438" y="6515406"/>
            <a:ext cx="2020685" cy="228600"/>
          </a:xfrm>
          <a:prstGeom prst="rect">
            <a:avLst/>
          </a:prstGeom>
        </p:spPr>
        <p:txBody>
          <a:bodyPr vert="horz" lIns="91440" tIns="45720" rIns="91440" bIns="45720" rtlCol="0" anchor="ctr">
            <a:normAutofit fontScale="62500" lnSpcReduction="20000"/>
          </a:bodyPr>
          <a:lstStyle>
            <a:lvl1pPr marL="0" indent="0" algn="l" defTabSz="914400" rtl="0" eaLnBrk="1" latinLnBrk="0" hangingPunct="1">
              <a:lnSpc>
                <a:spcPct val="90000"/>
              </a:lnSpc>
              <a:spcBef>
                <a:spcPts val="1000"/>
              </a:spcBef>
              <a:buFont typeface="Arial" panose="020B0604020202020204" pitchFamily="34" charset="0"/>
              <a:buNone/>
              <a:defRPr sz="1800" b="0" i="0" kern="1200">
                <a:solidFill>
                  <a:srgbClr val="444444"/>
                </a:solidFill>
                <a:latin typeface="Montserrat" pitchFamily="2" charset="77"/>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b="0" i="0" kern="1200">
                <a:solidFill>
                  <a:srgbClr val="444444"/>
                </a:solidFill>
                <a:latin typeface="Montserrat" pitchFamily="2" charset="77"/>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b="0" i="0" kern="1200">
                <a:solidFill>
                  <a:srgbClr val="444444"/>
                </a:solidFill>
                <a:latin typeface="Montserrat" pitchFamily="2" charset="77"/>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b="0" i="0" kern="1200">
                <a:solidFill>
                  <a:srgbClr val="444444"/>
                </a:solidFill>
                <a:latin typeface="Montserrat" pitchFamily="2" charset="77"/>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b="0" i="0" kern="1200">
                <a:solidFill>
                  <a:srgbClr val="444444"/>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513A2597-64B6-41A1-A8AB-435497BC48F8}" type="slidenum">
              <a:rPr lang="en-GB" smtClean="0">
                <a:solidFill>
                  <a:schemeClr val="bg1"/>
                </a:solidFill>
              </a:rPr>
              <a:pPr/>
              <a:t>3</a:t>
            </a:fld>
            <a:endParaRPr lang="en-GB" dirty="0">
              <a:solidFill>
                <a:schemeClr val="bg1"/>
              </a:solidFill>
            </a:endParaRPr>
          </a:p>
        </p:txBody>
      </p:sp>
    </p:spTree>
    <p:extLst>
      <p:ext uri="{BB962C8B-B14F-4D97-AF65-F5344CB8AC3E}">
        <p14:creationId xmlns:p14="http://schemas.microsoft.com/office/powerpoint/2010/main" val="42584527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82A9C-1362-4B3D-9A9D-B1E97239DCBD}"/>
              </a:ext>
            </a:extLst>
          </p:cNvPr>
          <p:cNvSpPr>
            <a:spLocks noGrp="1"/>
          </p:cNvSpPr>
          <p:nvPr>
            <p:ph type="ctrTitle"/>
          </p:nvPr>
        </p:nvSpPr>
        <p:spPr/>
        <p:txBody>
          <a:bodyPr/>
          <a:lstStyle/>
          <a:p>
            <a:r>
              <a:rPr lang="en-GB" dirty="0"/>
              <a:t>De-escalation strategies</a:t>
            </a:r>
          </a:p>
        </p:txBody>
      </p:sp>
      <p:sp>
        <p:nvSpPr>
          <p:cNvPr id="6" name="Content Placeholder 2">
            <a:extLst>
              <a:ext uri="{FF2B5EF4-FFF2-40B4-BE49-F238E27FC236}">
                <a16:creationId xmlns:a16="http://schemas.microsoft.com/office/drawing/2014/main" id="{FE2F59B5-B568-4F58-89C7-74EAC2B6145B}"/>
              </a:ext>
            </a:extLst>
          </p:cNvPr>
          <p:cNvSpPr>
            <a:spLocks noGrp="1"/>
          </p:cNvSpPr>
          <p:nvPr>
            <p:ph sz="quarter" idx="10"/>
          </p:nvPr>
        </p:nvSpPr>
        <p:spPr>
          <a:xfrm>
            <a:off x="309563" y="1699635"/>
            <a:ext cx="11238970" cy="4586865"/>
          </a:xfrm>
        </p:spPr>
        <p:txBody>
          <a:bodyPr>
            <a:normAutofit/>
          </a:bodyPr>
          <a:lstStyle/>
          <a:p>
            <a:pPr>
              <a:lnSpc>
                <a:spcPts val="3600"/>
              </a:lnSpc>
            </a:pPr>
            <a:r>
              <a:rPr lang="en-GB" sz="2800" dirty="0"/>
              <a:t>In groups of 3-4, suggest as many strategies as you can to help calm someone acting in a way that could lead to a fight.</a:t>
            </a:r>
          </a:p>
          <a:p>
            <a:pPr>
              <a:lnSpc>
                <a:spcPts val="3600"/>
              </a:lnSpc>
            </a:pPr>
            <a:endParaRPr lang="en-GB" sz="2800" dirty="0"/>
          </a:p>
          <a:p>
            <a:pPr>
              <a:lnSpc>
                <a:spcPts val="3600"/>
              </a:lnSpc>
            </a:pPr>
            <a:r>
              <a:rPr lang="en-GB" sz="2800" dirty="0"/>
              <a:t>What could…</a:t>
            </a:r>
          </a:p>
          <a:p>
            <a:pPr marL="457200" indent="-457200">
              <a:lnSpc>
                <a:spcPts val="3600"/>
              </a:lnSpc>
              <a:buFont typeface="Arial" panose="020B0604020202020204" pitchFamily="34" charset="0"/>
              <a:buChar char="•"/>
            </a:pPr>
            <a:r>
              <a:rPr lang="en-GB" sz="2800" dirty="0"/>
              <a:t>The person who is feeling aggressive do?</a:t>
            </a:r>
          </a:p>
          <a:p>
            <a:pPr marL="457200" indent="-457200">
              <a:lnSpc>
                <a:spcPts val="3600"/>
              </a:lnSpc>
              <a:buFont typeface="Arial" panose="020B0604020202020204" pitchFamily="34" charset="0"/>
              <a:buChar char="•"/>
            </a:pPr>
            <a:r>
              <a:rPr lang="en-GB" sz="2800" dirty="0"/>
              <a:t>A friend do to help someone experiencing these feelings?</a:t>
            </a:r>
          </a:p>
          <a:p>
            <a:pPr marL="457200" indent="-457200">
              <a:lnSpc>
                <a:spcPts val="3600"/>
              </a:lnSpc>
              <a:buFont typeface="Arial" panose="020B0604020202020204" pitchFamily="34" charset="0"/>
              <a:buChar char="•"/>
            </a:pPr>
            <a:r>
              <a:rPr lang="en-GB" sz="2800" dirty="0"/>
              <a:t>A person nearby do?</a:t>
            </a:r>
          </a:p>
        </p:txBody>
      </p:sp>
      <p:sp>
        <p:nvSpPr>
          <p:cNvPr id="5" name="Content Placeholder 8">
            <a:extLst>
              <a:ext uri="{FF2B5EF4-FFF2-40B4-BE49-F238E27FC236}">
                <a16:creationId xmlns:a16="http://schemas.microsoft.com/office/drawing/2014/main" id="{52502449-1B64-4FB3-8579-39DE2C0AEAAF}"/>
              </a:ext>
            </a:extLst>
          </p:cNvPr>
          <p:cNvSpPr txBox="1">
            <a:spLocks/>
          </p:cNvSpPr>
          <p:nvPr/>
        </p:nvSpPr>
        <p:spPr>
          <a:xfrm>
            <a:off x="153438" y="6515406"/>
            <a:ext cx="2020685" cy="228600"/>
          </a:xfrm>
          <a:prstGeom prst="rect">
            <a:avLst/>
          </a:prstGeom>
        </p:spPr>
        <p:txBody>
          <a:bodyPr vert="horz" lIns="91440" tIns="45720" rIns="91440" bIns="45720" rtlCol="0" anchor="ctr">
            <a:normAutofit fontScale="62500" lnSpcReduction="20000"/>
          </a:bodyPr>
          <a:lstStyle>
            <a:lvl1pPr marL="0" indent="0" algn="l" defTabSz="914400" rtl="0" eaLnBrk="1" latinLnBrk="0" hangingPunct="1">
              <a:lnSpc>
                <a:spcPct val="90000"/>
              </a:lnSpc>
              <a:spcBef>
                <a:spcPts val="1000"/>
              </a:spcBef>
              <a:buFont typeface="Arial" panose="020B0604020202020204" pitchFamily="34" charset="0"/>
              <a:buNone/>
              <a:defRPr sz="1800" b="0" i="0" kern="1200">
                <a:solidFill>
                  <a:srgbClr val="444444"/>
                </a:solidFill>
                <a:latin typeface="Montserrat" pitchFamily="2" charset="77"/>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b="0" i="0" kern="1200">
                <a:solidFill>
                  <a:srgbClr val="444444"/>
                </a:solidFill>
                <a:latin typeface="Montserrat" pitchFamily="2" charset="77"/>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b="0" i="0" kern="1200">
                <a:solidFill>
                  <a:srgbClr val="444444"/>
                </a:solidFill>
                <a:latin typeface="Montserrat" pitchFamily="2" charset="77"/>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b="0" i="0" kern="1200">
                <a:solidFill>
                  <a:srgbClr val="444444"/>
                </a:solidFill>
                <a:latin typeface="Montserrat" pitchFamily="2" charset="77"/>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b="0" i="0" kern="1200">
                <a:solidFill>
                  <a:srgbClr val="444444"/>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513A2597-64B6-41A1-A8AB-435497BC48F8}" type="slidenum">
              <a:rPr lang="en-GB" smtClean="0">
                <a:solidFill>
                  <a:schemeClr val="bg1"/>
                </a:solidFill>
              </a:rPr>
              <a:pPr/>
              <a:t>4</a:t>
            </a:fld>
            <a:endParaRPr lang="en-GB" dirty="0">
              <a:solidFill>
                <a:schemeClr val="bg1"/>
              </a:solidFill>
            </a:endParaRPr>
          </a:p>
        </p:txBody>
      </p:sp>
    </p:spTree>
    <p:extLst>
      <p:ext uri="{BB962C8B-B14F-4D97-AF65-F5344CB8AC3E}">
        <p14:creationId xmlns:p14="http://schemas.microsoft.com/office/powerpoint/2010/main" val="18121558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438FA6-68E2-4DD3-9CE2-102858BA5AD4}"/>
              </a:ext>
            </a:extLst>
          </p:cNvPr>
          <p:cNvSpPr>
            <a:spLocks noGrp="1"/>
          </p:cNvSpPr>
          <p:nvPr>
            <p:ph type="ctrTitle"/>
          </p:nvPr>
        </p:nvSpPr>
        <p:spPr>
          <a:xfrm>
            <a:off x="309563" y="308199"/>
            <a:ext cx="10147924" cy="905459"/>
          </a:xfrm>
        </p:spPr>
        <p:txBody>
          <a:bodyPr/>
          <a:lstStyle/>
          <a:p>
            <a:r>
              <a:rPr lang="en-GB" dirty="0"/>
              <a:t>De-escalation strategies</a:t>
            </a:r>
          </a:p>
        </p:txBody>
      </p:sp>
      <p:sp>
        <p:nvSpPr>
          <p:cNvPr id="5" name="Content Placeholder 4">
            <a:extLst>
              <a:ext uri="{FF2B5EF4-FFF2-40B4-BE49-F238E27FC236}">
                <a16:creationId xmlns:a16="http://schemas.microsoft.com/office/drawing/2014/main" id="{A0CB07D2-7335-460C-BA35-F2E78B4ADBC5}"/>
              </a:ext>
            </a:extLst>
          </p:cNvPr>
          <p:cNvSpPr>
            <a:spLocks noGrp="1"/>
          </p:cNvSpPr>
          <p:nvPr>
            <p:ph sz="quarter" idx="12"/>
          </p:nvPr>
        </p:nvSpPr>
        <p:spPr/>
        <p:txBody>
          <a:bodyPr/>
          <a:lstStyle/>
          <a:p>
            <a:endParaRPr lang="en-GB"/>
          </a:p>
        </p:txBody>
      </p:sp>
      <p:sp>
        <p:nvSpPr>
          <p:cNvPr id="7" name="Rectangle: Rounded Corners 6">
            <a:extLst>
              <a:ext uri="{FF2B5EF4-FFF2-40B4-BE49-F238E27FC236}">
                <a16:creationId xmlns:a16="http://schemas.microsoft.com/office/drawing/2014/main" id="{FDD0D959-8C17-44FC-93E7-7E6FBBFB5459}"/>
              </a:ext>
            </a:extLst>
          </p:cNvPr>
          <p:cNvSpPr/>
          <p:nvPr/>
        </p:nvSpPr>
        <p:spPr>
          <a:xfrm>
            <a:off x="1002292" y="2702539"/>
            <a:ext cx="3004331" cy="1459758"/>
          </a:xfrm>
          <a:prstGeom prst="roundRect">
            <a:avLst/>
          </a:prstGeom>
          <a:solidFill>
            <a:srgbClr val="43BAC3"/>
          </a:solidFill>
          <a:ln w="571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rPr>
              <a:t>Breathing or counting</a:t>
            </a:r>
          </a:p>
        </p:txBody>
      </p:sp>
      <p:sp>
        <p:nvSpPr>
          <p:cNvPr id="8" name="Rectangle: Rounded Corners 7">
            <a:extLst>
              <a:ext uri="{FF2B5EF4-FFF2-40B4-BE49-F238E27FC236}">
                <a16:creationId xmlns:a16="http://schemas.microsoft.com/office/drawing/2014/main" id="{FD1569F3-6433-4831-9567-75A567BAD81E}"/>
              </a:ext>
            </a:extLst>
          </p:cNvPr>
          <p:cNvSpPr/>
          <p:nvPr/>
        </p:nvSpPr>
        <p:spPr>
          <a:xfrm>
            <a:off x="4593835" y="2699121"/>
            <a:ext cx="3004331" cy="1459758"/>
          </a:xfrm>
          <a:prstGeom prst="roundRect">
            <a:avLst/>
          </a:prstGeom>
          <a:solidFill>
            <a:srgbClr val="43BAC3"/>
          </a:solidFill>
          <a:ln w="571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rPr>
              <a:t>Giving the person a chance to vent</a:t>
            </a:r>
          </a:p>
        </p:txBody>
      </p:sp>
      <p:sp>
        <p:nvSpPr>
          <p:cNvPr id="9" name="Rectangle: Rounded Corners 8">
            <a:extLst>
              <a:ext uri="{FF2B5EF4-FFF2-40B4-BE49-F238E27FC236}">
                <a16:creationId xmlns:a16="http://schemas.microsoft.com/office/drawing/2014/main" id="{8F318B27-F748-4693-9C88-314E43898B6F}"/>
              </a:ext>
            </a:extLst>
          </p:cNvPr>
          <p:cNvSpPr/>
          <p:nvPr/>
        </p:nvSpPr>
        <p:spPr>
          <a:xfrm>
            <a:off x="8185379" y="2702539"/>
            <a:ext cx="3004331" cy="1459758"/>
          </a:xfrm>
          <a:prstGeom prst="roundRect">
            <a:avLst/>
          </a:prstGeom>
          <a:solidFill>
            <a:srgbClr val="43BAC3"/>
          </a:solidFill>
          <a:ln w="571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rPr>
              <a:t>Considering body language</a:t>
            </a:r>
          </a:p>
        </p:txBody>
      </p:sp>
      <p:sp>
        <p:nvSpPr>
          <p:cNvPr id="10" name="Rectangle: Rounded Corners 9">
            <a:extLst>
              <a:ext uri="{FF2B5EF4-FFF2-40B4-BE49-F238E27FC236}">
                <a16:creationId xmlns:a16="http://schemas.microsoft.com/office/drawing/2014/main" id="{2386094B-CEC3-4E7B-B9C1-9EFA6874E017}"/>
              </a:ext>
            </a:extLst>
          </p:cNvPr>
          <p:cNvSpPr/>
          <p:nvPr/>
        </p:nvSpPr>
        <p:spPr>
          <a:xfrm>
            <a:off x="1002290" y="4613564"/>
            <a:ext cx="3004331" cy="1459758"/>
          </a:xfrm>
          <a:prstGeom prst="roundRect">
            <a:avLst/>
          </a:prstGeom>
          <a:solidFill>
            <a:srgbClr val="43BAC3"/>
          </a:solidFill>
          <a:ln w="571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rPr>
              <a:t>Respecting personal space</a:t>
            </a:r>
          </a:p>
        </p:txBody>
      </p:sp>
      <p:sp>
        <p:nvSpPr>
          <p:cNvPr id="11" name="Rectangle: Rounded Corners 10">
            <a:extLst>
              <a:ext uri="{FF2B5EF4-FFF2-40B4-BE49-F238E27FC236}">
                <a16:creationId xmlns:a16="http://schemas.microsoft.com/office/drawing/2014/main" id="{8E9021AA-D920-478B-8948-FE75E5575832}"/>
              </a:ext>
            </a:extLst>
          </p:cNvPr>
          <p:cNvSpPr/>
          <p:nvPr/>
        </p:nvSpPr>
        <p:spPr>
          <a:xfrm>
            <a:off x="8185379" y="4610146"/>
            <a:ext cx="3004331" cy="1444290"/>
          </a:xfrm>
          <a:prstGeom prst="roundRect">
            <a:avLst/>
          </a:prstGeom>
          <a:solidFill>
            <a:srgbClr val="43BAC3"/>
          </a:solidFill>
          <a:ln w="571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rPr>
              <a:t>Using a calm voice</a:t>
            </a:r>
          </a:p>
        </p:txBody>
      </p:sp>
      <p:sp>
        <p:nvSpPr>
          <p:cNvPr id="12" name="Rectangle: Rounded Corners 11">
            <a:extLst>
              <a:ext uri="{FF2B5EF4-FFF2-40B4-BE49-F238E27FC236}">
                <a16:creationId xmlns:a16="http://schemas.microsoft.com/office/drawing/2014/main" id="{BA3FC83D-4068-4930-8506-A41E853FB95E}"/>
              </a:ext>
            </a:extLst>
          </p:cNvPr>
          <p:cNvSpPr/>
          <p:nvPr/>
        </p:nvSpPr>
        <p:spPr>
          <a:xfrm>
            <a:off x="4593834" y="4610146"/>
            <a:ext cx="3004331" cy="1459758"/>
          </a:xfrm>
          <a:prstGeom prst="roundRect">
            <a:avLst/>
          </a:prstGeom>
          <a:solidFill>
            <a:srgbClr val="43BAC3"/>
          </a:solidFill>
          <a:ln w="571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rPr>
              <a:t>Pausing the conversation</a:t>
            </a:r>
          </a:p>
        </p:txBody>
      </p:sp>
      <p:sp>
        <p:nvSpPr>
          <p:cNvPr id="13" name="Content Placeholder 2">
            <a:extLst>
              <a:ext uri="{FF2B5EF4-FFF2-40B4-BE49-F238E27FC236}">
                <a16:creationId xmlns:a16="http://schemas.microsoft.com/office/drawing/2014/main" id="{AD084BF9-896E-4CBF-867A-E753DA04E633}"/>
              </a:ext>
            </a:extLst>
          </p:cNvPr>
          <p:cNvSpPr>
            <a:spLocks noGrp="1"/>
          </p:cNvSpPr>
          <p:nvPr>
            <p:ph sz="quarter" idx="10"/>
          </p:nvPr>
        </p:nvSpPr>
        <p:spPr>
          <a:xfrm>
            <a:off x="309563" y="1661535"/>
            <a:ext cx="11065909" cy="4586865"/>
          </a:xfrm>
        </p:spPr>
        <p:txBody>
          <a:bodyPr>
            <a:normAutofit/>
          </a:bodyPr>
          <a:lstStyle/>
          <a:p>
            <a:r>
              <a:rPr lang="en-GB" sz="2800" dirty="0"/>
              <a:t>What strategies were in your list? </a:t>
            </a:r>
          </a:p>
          <a:p>
            <a:br>
              <a:rPr lang="en-GB" sz="200" dirty="0"/>
            </a:br>
            <a:r>
              <a:rPr lang="en-GB" sz="2800" dirty="0"/>
              <a:t>Did you include these strategies?:</a:t>
            </a:r>
          </a:p>
        </p:txBody>
      </p:sp>
      <p:sp>
        <p:nvSpPr>
          <p:cNvPr id="14" name="Content Placeholder 8">
            <a:extLst>
              <a:ext uri="{FF2B5EF4-FFF2-40B4-BE49-F238E27FC236}">
                <a16:creationId xmlns:a16="http://schemas.microsoft.com/office/drawing/2014/main" id="{9B252FD8-CB5D-4722-806B-B2B941623CD8}"/>
              </a:ext>
            </a:extLst>
          </p:cNvPr>
          <p:cNvSpPr txBox="1">
            <a:spLocks/>
          </p:cNvSpPr>
          <p:nvPr/>
        </p:nvSpPr>
        <p:spPr>
          <a:xfrm>
            <a:off x="153438" y="6515406"/>
            <a:ext cx="2020685" cy="228600"/>
          </a:xfrm>
          <a:prstGeom prst="rect">
            <a:avLst/>
          </a:prstGeom>
        </p:spPr>
        <p:txBody>
          <a:bodyPr vert="horz" lIns="91440" tIns="45720" rIns="91440" bIns="45720" rtlCol="0" anchor="ctr">
            <a:normAutofit fontScale="62500" lnSpcReduction="20000"/>
          </a:bodyPr>
          <a:lstStyle>
            <a:lvl1pPr marL="0" indent="0" algn="l" defTabSz="914400" rtl="0" eaLnBrk="1" latinLnBrk="0" hangingPunct="1">
              <a:lnSpc>
                <a:spcPct val="90000"/>
              </a:lnSpc>
              <a:spcBef>
                <a:spcPts val="1000"/>
              </a:spcBef>
              <a:buFont typeface="Arial" panose="020B0604020202020204" pitchFamily="34" charset="0"/>
              <a:buNone/>
              <a:defRPr sz="1800" b="0" i="0" kern="1200">
                <a:solidFill>
                  <a:srgbClr val="444444"/>
                </a:solidFill>
                <a:latin typeface="Montserrat" pitchFamily="2" charset="77"/>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b="0" i="0" kern="1200">
                <a:solidFill>
                  <a:srgbClr val="444444"/>
                </a:solidFill>
                <a:latin typeface="Montserrat" pitchFamily="2" charset="77"/>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b="0" i="0" kern="1200">
                <a:solidFill>
                  <a:srgbClr val="444444"/>
                </a:solidFill>
                <a:latin typeface="Montserrat" pitchFamily="2" charset="77"/>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b="0" i="0" kern="1200">
                <a:solidFill>
                  <a:srgbClr val="444444"/>
                </a:solidFill>
                <a:latin typeface="Montserrat" pitchFamily="2" charset="77"/>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b="0" i="0" kern="1200">
                <a:solidFill>
                  <a:srgbClr val="444444"/>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513A2597-64B6-41A1-A8AB-435497BC48F8}" type="slidenum">
              <a:rPr lang="en-GB" smtClean="0">
                <a:solidFill>
                  <a:schemeClr val="bg1"/>
                </a:solidFill>
              </a:rPr>
              <a:pPr/>
              <a:t>5</a:t>
            </a:fld>
            <a:endParaRPr lang="en-GB" dirty="0">
              <a:solidFill>
                <a:schemeClr val="bg1"/>
              </a:solidFill>
            </a:endParaRPr>
          </a:p>
        </p:txBody>
      </p:sp>
    </p:spTree>
    <p:extLst>
      <p:ext uri="{BB962C8B-B14F-4D97-AF65-F5344CB8AC3E}">
        <p14:creationId xmlns:p14="http://schemas.microsoft.com/office/powerpoint/2010/main" val="28787187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882A9C-1362-4B3D-9A9D-B1E97239DCBD}"/>
              </a:ext>
            </a:extLst>
          </p:cNvPr>
          <p:cNvSpPr>
            <a:spLocks noGrp="1"/>
          </p:cNvSpPr>
          <p:nvPr>
            <p:ph type="ctrTitle"/>
          </p:nvPr>
        </p:nvSpPr>
        <p:spPr/>
        <p:txBody>
          <a:bodyPr/>
          <a:lstStyle/>
          <a:p>
            <a:r>
              <a:rPr lang="en-GB" dirty="0"/>
              <a:t>Changing the story</a:t>
            </a:r>
          </a:p>
        </p:txBody>
      </p:sp>
      <p:sp>
        <p:nvSpPr>
          <p:cNvPr id="6" name="Content Placeholder 2">
            <a:extLst>
              <a:ext uri="{FF2B5EF4-FFF2-40B4-BE49-F238E27FC236}">
                <a16:creationId xmlns:a16="http://schemas.microsoft.com/office/drawing/2014/main" id="{FE2F59B5-B568-4F58-89C7-74EAC2B6145B}"/>
              </a:ext>
            </a:extLst>
          </p:cNvPr>
          <p:cNvSpPr>
            <a:spLocks noGrp="1"/>
          </p:cNvSpPr>
          <p:nvPr>
            <p:ph sz="quarter" idx="10"/>
          </p:nvPr>
        </p:nvSpPr>
        <p:spPr>
          <a:xfrm>
            <a:off x="309563" y="2253343"/>
            <a:ext cx="7413851" cy="4033157"/>
          </a:xfrm>
        </p:spPr>
        <p:txBody>
          <a:bodyPr>
            <a:normAutofit/>
          </a:bodyPr>
          <a:lstStyle/>
          <a:p>
            <a:pPr>
              <a:lnSpc>
                <a:spcPts val="3800"/>
              </a:lnSpc>
            </a:pPr>
            <a:r>
              <a:rPr lang="en-GB" sz="2800" dirty="0"/>
              <a:t>As a class, read part two of the story.</a:t>
            </a:r>
          </a:p>
          <a:p>
            <a:pPr>
              <a:lnSpc>
                <a:spcPts val="3800"/>
              </a:lnSpc>
            </a:pPr>
            <a:endParaRPr lang="en-GB" sz="2800" dirty="0"/>
          </a:p>
          <a:p>
            <a:pPr>
              <a:lnSpc>
                <a:spcPts val="3800"/>
              </a:lnSpc>
            </a:pPr>
            <a:r>
              <a:rPr lang="en-GB" sz="2800" dirty="0"/>
              <a:t>With a partner, identify three points in the story that a de-escalation strategy could have helped to prevent the fight. </a:t>
            </a:r>
          </a:p>
        </p:txBody>
      </p:sp>
      <p:pic>
        <p:nvPicPr>
          <p:cNvPr id="5" name="Picture 4">
            <a:extLst>
              <a:ext uri="{FF2B5EF4-FFF2-40B4-BE49-F238E27FC236}">
                <a16:creationId xmlns:a16="http://schemas.microsoft.com/office/drawing/2014/main" id="{BD7D58A7-35B2-401E-B249-F01DF513039C}"/>
              </a:ext>
            </a:extLst>
          </p:cNvPr>
          <p:cNvPicPr>
            <a:picLocks noChangeAspect="1"/>
          </p:cNvPicPr>
          <p:nvPr/>
        </p:nvPicPr>
        <p:blipFill rotWithShape="1">
          <a:blip r:embed="rId2">
            <a:duotone>
              <a:schemeClr val="accent5">
                <a:shade val="45000"/>
                <a:satMod val="135000"/>
              </a:schemeClr>
              <a:prstClr val="white"/>
            </a:duotone>
          </a:blip>
          <a:srcRect l="87064" t="19817" b="61712"/>
          <a:stretch/>
        </p:blipFill>
        <p:spPr>
          <a:xfrm>
            <a:off x="8256954" y="1699635"/>
            <a:ext cx="2822955" cy="3674846"/>
          </a:xfrm>
          <a:prstGeom prst="rect">
            <a:avLst/>
          </a:prstGeom>
        </p:spPr>
      </p:pic>
      <p:sp>
        <p:nvSpPr>
          <p:cNvPr id="7" name="Content Placeholder 8">
            <a:extLst>
              <a:ext uri="{FF2B5EF4-FFF2-40B4-BE49-F238E27FC236}">
                <a16:creationId xmlns:a16="http://schemas.microsoft.com/office/drawing/2014/main" id="{C4A156DE-7328-44DF-BF12-FB3CFBEE498F}"/>
              </a:ext>
            </a:extLst>
          </p:cNvPr>
          <p:cNvSpPr txBox="1">
            <a:spLocks/>
          </p:cNvSpPr>
          <p:nvPr/>
        </p:nvSpPr>
        <p:spPr>
          <a:xfrm>
            <a:off x="153438" y="6515406"/>
            <a:ext cx="2020685" cy="228600"/>
          </a:xfrm>
          <a:prstGeom prst="rect">
            <a:avLst/>
          </a:prstGeom>
        </p:spPr>
        <p:txBody>
          <a:bodyPr vert="horz" lIns="91440" tIns="45720" rIns="91440" bIns="45720" rtlCol="0" anchor="ctr">
            <a:normAutofit fontScale="62500" lnSpcReduction="20000"/>
          </a:bodyPr>
          <a:lstStyle>
            <a:lvl1pPr marL="0" indent="0" algn="l" defTabSz="914400" rtl="0" eaLnBrk="1" latinLnBrk="0" hangingPunct="1">
              <a:lnSpc>
                <a:spcPct val="90000"/>
              </a:lnSpc>
              <a:spcBef>
                <a:spcPts val="1000"/>
              </a:spcBef>
              <a:buFont typeface="Arial" panose="020B0604020202020204" pitchFamily="34" charset="0"/>
              <a:buNone/>
              <a:defRPr sz="1800" b="0" i="0" kern="1200">
                <a:solidFill>
                  <a:srgbClr val="444444"/>
                </a:solidFill>
                <a:latin typeface="Montserrat" pitchFamily="2" charset="77"/>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b="0" i="0" kern="1200">
                <a:solidFill>
                  <a:srgbClr val="444444"/>
                </a:solidFill>
                <a:latin typeface="Montserrat" pitchFamily="2" charset="77"/>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b="0" i="0" kern="1200">
                <a:solidFill>
                  <a:srgbClr val="444444"/>
                </a:solidFill>
                <a:latin typeface="Montserrat" pitchFamily="2" charset="77"/>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b="0" i="0" kern="1200">
                <a:solidFill>
                  <a:srgbClr val="444444"/>
                </a:solidFill>
                <a:latin typeface="Montserrat" pitchFamily="2" charset="77"/>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b="0" i="0" kern="1200">
                <a:solidFill>
                  <a:srgbClr val="444444"/>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513A2597-64B6-41A1-A8AB-435497BC48F8}" type="slidenum">
              <a:rPr lang="en-GB" smtClean="0">
                <a:solidFill>
                  <a:schemeClr val="bg1"/>
                </a:solidFill>
              </a:rPr>
              <a:pPr/>
              <a:t>6</a:t>
            </a:fld>
            <a:endParaRPr lang="en-GB" dirty="0">
              <a:solidFill>
                <a:schemeClr val="bg1"/>
              </a:solidFill>
            </a:endParaRPr>
          </a:p>
        </p:txBody>
      </p:sp>
    </p:spTree>
    <p:extLst>
      <p:ext uri="{BB962C8B-B14F-4D97-AF65-F5344CB8AC3E}">
        <p14:creationId xmlns:p14="http://schemas.microsoft.com/office/powerpoint/2010/main" val="151282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79493082-E60B-4BED-B977-C3B114FAA829}"/>
              </a:ext>
            </a:extLst>
          </p:cNvPr>
          <p:cNvSpPr/>
          <p:nvPr/>
        </p:nvSpPr>
        <p:spPr>
          <a:xfrm rot="21291225">
            <a:off x="8128681" y="4600003"/>
            <a:ext cx="3004331" cy="1459758"/>
          </a:xfrm>
          <a:prstGeom prst="roundRect">
            <a:avLst/>
          </a:prstGeom>
          <a:solidFill>
            <a:srgbClr val="43BAC3"/>
          </a:solidFill>
          <a:ln w="571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b="1" dirty="0">
              <a:solidFill>
                <a:schemeClr val="bg1"/>
              </a:solidFill>
            </a:endParaRPr>
          </a:p>
        </p:txBody>
      </p:sp>
      <p:sp>
        <p:nvSpPr>
          <p:cNvPr id="2" name="Title 1">
            <a:extLst>
              <a:ext uri="{FF2B5EF4-FFF2-40B4-BE49-F238E27FC236}">
                <a16:creationId xmlns:a16="http://schemas.microsoft.com/office/drawing/2014/main" id="{89882A9C-1362-4B3D-9A9D-B1E97239DCBD}"/>
              </a:ext>
            </a:extLst>
          </p:cNvPr>
          <p:cNvSpPr>
            <a:spLocks noGrp="1"/>
          </p:cNvSpPr>
          <p:nvPr>
            <p:ph type="ctrTitle"/>
          </p:nvPr>
        </p:nvSpPr>
        <p:spPr/>
        <p:txBody>
          <a:bodyPr/>
          <a:lstStyle/>
          <a:p>
            <a:r>
              <a:rPr lang="en-GB" dirty="0"/>
              <a:t>Reconciliation strategies</a:t>
            </a:r>
          </a:p>
        </p:txBody>
      </p:sp>
      <p:sp>
        <p:nvSpPr>
          <p:cNvPr id="6" name="Content Placeholder 2">
            <a:extLst>
              <a:ext uri="{FF2B5EF4-FFF2-40B4-BE49-F238E27FC236}">
                <a16:creationId xmlns:a16="http://schemas.microsoft.com/office/drawing/2014/main" id="{FE2F59B5-B568-4F58-89C7-74EAC2B6145B}"/>
              </a:ext>
            </a:extLst>
          </p:cNvPr>
          <p:cNvSpPr>
            <a:spLocks noGrp="1"/>
          </p:cNvSpPr>
          <p:nvPr>
            <p:ph sz="quarter" idx="10"/>
          </p:nvPr>
        </p:nvSpPr>
        <p:spPr>
          <a:xfrm>
            <a:off x="309563" y="1690507"/>
            <a:ext cx="7413851" cy="4595993"/>
          </a:xfrm>
        </p:spPr>
        <p:txBody>
          <a:bodyPr>
            <a:normAutofit/>
          </a:bodyPr>
          <a:lstStyle/>
          <a:p>
            <a:pPr>
              <a:lnSpc>
                <a:spcPts val="3800"/>
              </a:lnSpc>
            </a:pPr>
            <a:r>
              <a:rPr lang="en-GB" sz="2800" dirty="0"/>
              <a:t>Now think about what might need to happen after a situation, even if it didn’t result in a fight.</a:t>
            </a:r>
          </a:p>
          <a:p>
            <a:pPr>
              <a:lnSpc>
                <a:spcPts val="3800"/>
              </a:lnSpc>
            </a:pPr>
            <a:endParaRPr lang="en-GB" sz="1400" dirty="0"/>
          </a:p>
          <a:p>
            <a:pPr>
              <a:lnSpc>
                <a:spcPts val="3800"/>
              </a:lnSpc>
            </a:pPr>
            <a:r>
              <a:rPr lang="en-GB" sz="2800" dirty="0"/>
              <a:t>Sort the reconciliation strategy cards into two piles:</a:t>
            </a:r>
          </a:p>
          <a:p>
            <a:pPr marL="457200" indent="-457200">
              <a:lnSpc>
                <a:spcPts val="3800"/>
              </a:lnSpc>
              <a:buFont typeface="Arial" panose="020B0604020202020204" pitchFamily="34" charset="0"/>
              <a:buChar char="•"/>
            </a:pPr>
            <a:r>
              <a:rPr lang="en-GB" sz="2800" dirty="0"/>
              <a:t>Preventing further heated situations</a:t>
            </a:r>
          </a:p>
          <a:p>
            <a:pPr marL="457200" indent="-457200">
              <a:lnSpc>
                <a:spcPts val="3800"/>
              </a:lnSpc>
              <a:buFont typeface="Arial" panose="020B0604020202020204" pitchFamily="34" charset="0"/>
              <a:buChar char="•"/>
            </a:pPr>
            <a:r>
              <a:rPr lang="en-GB" sz="2800" dirty="0"/>
              <a:t>Repairing and rebuilding friendships</a:t>
            </a:r>
          </a:p>
        </p:txBody>
      </p:sp>
      <p:sp>
        <p:nvSpPr>
          <p:cNvPr id="7" name="Rectangle: Rounded Corners 6">
            <a:extLst>
              <a:ext uri="{FF2B5EF4-FFF2-40B4-BE49-F238E27FC236}">
                <a16:creationId xmlns:a16="http://schemas.microsoft.com/office/drawing/2014/main" id="{2CB95ABA-EBCF-4FBB-9CE3-A80497AAC436}"/>
              </a:ext>
            </a:extLst>
          </p:cNvPr>
          <p:cNvSpPr/>
          <p:nvPr/>
        </p:nvSpPr>
        <p:spPr>
          <a:xfrm rot="609847">
            <a:off x="8191526" y="4439021"/>
            <a:ext cx="3004331" cy="1459758"/>
          </a:xfrm>
          <a:prstGeom prst="roundRect">
            <a:avLst/>
          </a:prstGeom>
          <a:solidFill>
            <a:srgbClr val="43BAC3"/>
          </a:solidFill>
          <a:ln w="571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b="1" dirty="0">
              <a:solidFill>
                <a:schemeClr val="bg1"/>
              </a:solidFill>
            </a:endParaRPr>
          </a:p>
        </p:txBody>
      </p:sp>
      <p:sp>
        <p:nvSpPr>
          <p:cNvPr id="8" name="Rectangle: Rounded Corners 7">
            <a:extLst>
              <a:ext uri="{FF2B5EF4-FFF2-40B4-BE49-F238E27FC236}">
                <a16:creationId xmlns:a16="http://schemas.microsoft.com/office/drawing/2014/main" id="{DE322469-DFEF-4AE8-A65E-30B4E6716A30}"/>
              </a:ext>
            </a:extLst>
          </p:cNvPr>
          <p:cNvSpPr/>
          <p:nvPr/>
        </p:nvSpPr>
        <p:spPr>
          <a:xfrm rot="20444359">
            <a:off x="7976283" y="1840368"/>
            <a:ext cx="3004331" cy="1459758"/>
          </a:xfrm>
          <a:prstGeom prst="roundRect">
            <a:avLst/>
          </a:prstGeom>
          <a:solidFill>
            <a:srgbClr val="43BAC3"/>
          </a:solidFill>
          <a:ln w="571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800" b="1" dirty="0">
              <a:solidFill>
                <a:schemeClr val="bg1"/>
              </a:solidFill>
            </a:endParaRPr>
          </a:p>
        </p:txBody>
      </p:sp>
      <p:sp>
        <p:nvSpPr>
          <p:cNvPr id="9" name="Rectangle: Rounded Corners 8">
            <a:extLst>
              <a:ext uri="{FF2B5EF4-FFF2-40B4-BE49-F238E27FC236}">
                <a16:creationId xmlns:a16="http://schemas.microsoft.com/office/drawing/2014/main" id="{C0A19B40-7835-428D-82EB-6803B1602F70}"/>
              </a:ext>
            </a:extLst>
          </p:cNvPr>
          <p:cNvSpPr/>
          <p:nvPr/>
        </p:nvSpPr>
        <p:spPr>
          <a:xfrm rot="215448">
            <a:off x="8128682" y="1942731"/>
            <a:ext cx="3004331" cy="1459758"/>
          </a:xfrm>
          <a:prstGeom prst="roundRect">
            <a:avLst/>
          </a:prstGeom>
          <a:solidFill>
            <a:srgbClr val="43BAC3"/>
          </a:solidFill>
          <a:ln w="571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rPr>
              <a:t>Preventing further heated situations</a:t>
            </a:r>
          </a:p>
        </p:txBody>
      </p:sp>
      <p:sp>
        <p:nvSpPr>
          <p:cNvPr id="10" name="Rectangle: Rounded Corners 9">
            <a:extLst>
              <a:ext uri="{FF2B5EF4-FFF2-40B4-BE49-F238E27FC236}">
                <a16:creationId xmlns:a16="http://schemas.microsoft.com/office/drawing/2014/main" id="{9D9FCE1C-0348-4710-86A2-131260B5F045}"/>
              </a:ext>
            </a:extLst>
          </p:cNvPr>
          <p:cNvSpPr/>
          <p:nvPr/>
        </p:nvSpPr>
        <p:spPr>
          <a:xfrm rot="215448">
            <a:off x="8128681" y="4439021"/>
            <a:ext cx="3004331" cy="1459758"/>
          </a:xfrm>
          <a:prstGeom prst="roundRect">
            <a:avLst/>
          </a:prstGeom>
          <a:solidFill>
            <a:srgbClr val="43BAC3"/>
          </a:solidFill>
          <a:ln w="57150">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b="1" dirty="0">
                <a:solidFill>
                  <a:schemeClr val="bg1"/>
                </a:solidFill>
              </a:rPr>
              <a:t>Repairing and rebuilding friendships </a:t>
            </a:r>
          </a:p>
        </p:txBody>
      </p:sp>
      <p:sp>
        <p:nvSpPr>
          <p:cNvPr id="12" name="Content Placeholder 8">
            <a:extLst>
              <a:ext uri="{FF2B5EF4-FFF2-40B4-BE49-F238E27FC236}">
                <a16:creationId xmlns:a16="http://schemas.microsoft.com/office/drawing/2014/main" id="{FBFA3D5A-6F72-4230-A80D-B34E20DBE1C4}"/>
              </a:ext>
            </a:extLst>
          </p:cNvPr>
          <p:cNvSpPr txBox="1">
            <a:spLocks/>
          </p:cNvSpPr>
          <p:nvPr/>
        </p:nvSpPr>
        <p:spPr>
          <a:xfrm>
            <a:off x="153438" y="6515406"/>
            <a:ext cx="2020685" cy="228600"/>
          </a:xfrm>
          <a:prstGeom prst="rect">
            <a:avLst/>
          </a:prstGeom>
        </p:spPr>
        <p:txBody>
          <a:bodyPr vert="horz" lIns="91440" tIns="45720" rIns="91440" bIns="45720" rtlCol="0" anchor="ctr">
            <a:normAutofit fontScale="62500" lnSpcReduction="20000"/>
          </a:bodyPr>
          <a:lstStyle>
            <a:lvl1pPr marL="0" indent="0" algn="l" defTabSz="914400" rtl="0" eaLnBrk="1" latinLnBrk="0" hangingPunct="1">
              <a:lnSpc>
                <a:spcPct val="90000"/>
              </a:lnSpc>
              <a:spcBef>
                <a:spcPts val="1000"/>
              </a:spcBef>
              <a:buFont typeface="Arial" panose="020B0604020202020204" pitchFamily="34" charset="0"/>
              <a:buNone/>
              <a:defRPr sz="1800" b="0" i="0" kern="1200">
                <a:solidFill>
                  <a:srgbClr val="444444"/>
                </a:solidFill>
                <a:latin typeface="Montserrat" pitchFamily="2" charset="77"/>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b="0" i="0" kern="1200">
                <a:solidFill>
                  <a:srgbClr val="444444"/>
                </a:solidFill>
                <a:latin typeface="Montserrat" pitchFamily="2" charset="77"/>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b="0" i="0" kern="1200">
                <a:solidFill>
                  <a:srgbClr val="444444"/>
                </a:solidFill>
                <a:latin typeface="Montserrat" pitchFamily="2" charset="77"/>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b="0" i="0" kern="1200">
                <a:solidFill>
                  <a:srgbClr val="444444"/>
                </a:solidFill>
                <a:latin typeface="Montserrat" pitchFamily="2" charset="77"/>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b="0" i="0" kern="1200">
                <a:solidFill>
                  <a:srgbClr val="444444"/>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513A2597-64B6-41A1-A8AB-435497BC48F8}" type="slidenum">
              <a:rPr lang="en-GB" smtClean="0">
                <a:solidFill>
                  <a:schemeClr val="bg1"/>
                </a:solidFill>
              </a:rPr>
              <a:pPr/>
              <a:t>7</a:t>
            </a:fld>
            <a:endParaRPr lang="en-GB" dirty="0">
              <a:solidFill>
                <a:schemeClr val="bg1"/>
              </a:solidFill>
            </a:endParaRPr>
          </a:p>
        </p:txBody>
      </p:sp>
    </p:spTree>
    <p:extLst>
      <p:ext uri="{BB962C8B-B14F-4D97-AF65-F5344CB8AC3E}">
        <p14:creationId xmlns:p14="http://schemas.microsoft.com/office/powerpoint/2010/main" val="27619342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4163C2-8E2C-4A29-BD49-CA8A85ED25B5}"/>
              </a:ext>
            </a:extLst>
          </p:cNvPr>
          <p:cNvSpPr>
            <a:spLocks noGrp="1"/>
          </p:cNvSpPr>
          <p:nvPr>
            <p:ph type="ctrTitle"/>
          </p:nvPr>
        </p:nvSpPr>
        <p:spPr/>
        <p:txBody>
          <a:bodyPr/>
          <a:lstStyle/>
          <a:p>
            <a:r>
              <a:rPr lang="en-GB" dirty="0"/>
              <a:t>Top tips</a:t>
            </a:r>
          </a:p>
        </p:txBody>
      </p:sp>
      <p:sp>
        <p:nvSpPr>
          <p:cNvPr id="3" name="Content Placeholder 2">
            <a:extLst>
              <a:ext uri="{FF2B5EF4-FFF2-40B4-BE49-F238E27FC236}">
                <a16:creationId xmlns:a16="http://schemas.microsoft.com/office/drawing/2014/main" id="{13FADBD6-2020-45AD-B31A-8AC84BF9C993}"/>
              </a:ext>
            </a:extLst>
          </p:cNvPr>
          <p:cNvSpPr>
            <a:spLocks noGrp="1"/>
          </p:cNvSpPr>
          <p:nvPr>
            <p:ph sz="quarter" idx="10"/>
          </p:nvPr>
        </p:nvSpPr>
        <p:spPr>
          <a:xfrm>
            <a:off x="309563" y="1699635"/>
            <a:ext cx="8843961" cy="1910339"/>
          </a:xfrm>
        </p:spPr>
        <p:txBody>
          <a:bodyPr>
            <a:normAutofit/>
          </a:bodyPr>
          <a:lstStyle/>
          <a:p>
            <a:pPr>
              <a:lnSpc>
                <a:spcPts val="3500"/>
              </a:lnSpc>
            </a:pPr>
            <a:r>
              <a:rPr lang="en-GB" sz="2400" dirty="0"/>
              <a:t>Create a short ‘top tips’ guide for managing disagreements and reconciling afterwards.</a:t>
            </a:r>
          </a:p>
          <a:p>
            <a:pPr>
              <a:lnSpc>
                <a:spcPts val="3500"/>
              </a:lnSpc>
            </a:pPr>
            <a:r>
              <a:rPr lang="en-GB" sz="2400" dirty="0"/>
              <a:t>You could include:</a:t>
            </a:r>
          </a:p>
        </p:txBody>
      </p:sp>
      <p:sp>
        <p:nvSpPr>
          <p:cNvPr id="8" name="Content Placeholder 12">
            <a:extLst>
              <a:ext uri="{FF2B5EF4-FFF2-40B4-BE49-F238E27FC236}">
                <a16:creationId xmlns:a16="http://schemas.microsoft.com/office/drawing/2014/main" id="{9F4A1903-0C40-49F3-B086-B831F6A1FDB0}"/>
              </a:ext>
            </a:extLst>
          </p:cNvPr>
          <p:cNvSpPr txBox="1">
            <a:spLocks/>
          </p:cNvSpPr>
          <p:nvPr/>
        </p:nvSpPr>
        <p:spPr>
          <a:xfrm>
            <a:off x="6442075" y="3073518"/>
            <a:ext cx="5516357" cy="227194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444444"/>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444444"/>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444444"/>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444444"/>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444444"/>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3200"/>
              </a:lnSpc>
              <a:spcBef>
                <a:spcPts val="600"/>
              </a:spcBef>
              <a:spcAft>
                <a:spcPts val="600"/>
              </a:spcAft>
              <a:buFont typeface="Wingdings" panose="05000000000000000000" pitchFamily="2" charset="2"/>
              <a:buChar char="Ø"/>
            </a:pPr>
            <a:r>
              <a:rPr lang="en-GB" sz="2400" dirty="0">
                <a:latin typeface="Montserrat"/>
              </a:rPr>
              <a:t>Communication styles and how these can affect the outcome of a disagreement</a:t>
            </a:r>
          </a:p>
          <a:p>
            <a:pPr>
              <a:lnSpc>
                <a:spcPts val="3200"/>
              </a:lnSpc>
              <a:spcBef>
                <a:spcPts val="600"/>
              </a:spcBef>
              <a:spcAft>
                <a:spcPts val="600"/>
              </a:spcAft>
              <a:buFont typeface="Wingdings" panose="05000000000000000000" pitchFamily="2" charset="2"/>
              <a:buChar char="Ø"/>
            </a:pPr>
            <a:r>
              <a:rPr lang="en-GB" sz="2400" dirty="0">
                <a:latin typeface="Montserrat"/>
              </a:rPr>
              <a:t>How conflict can arise in relationships</a:t>
            </a:r>
          </a:p>
          <a:p>
            <a:pPr>
              <a:lnSpc>
                <a:spcPts val="3200"/>
              </a:lnSpc>
              <a:spcBef>
                <a:spcPts val="600"/>
              </a:spcBef>
              <a:spcAft>
                <a:spcPts val="600"/>
              </a:spcAft>
              <a:buFont typeface="Wingdings" panose="05000000000000000000" pitchFamily="2" charset="2"/>
              <a:buChar char="Ø"/>
            </a:pPr>
            <a:r>
              <a:rPr lang="en-GB" sz="2400" dirty="0">
                <a:latin typeface="Montserrat"/>
              </a:rPr>
              <a:t>De-escalation and reconciliation strategies</a:t>
            </a:r>
            <a:endParaRPr lang="en-GB" sz="2400" dirty="0">
              <a:latin typeface="Montserrat"/>
              <a:ea typeface="Calibri" panose="020F0502020204030204" pitchFamily="34" charset="0"/>
              <a:cs typeface="Times New Roman" panose="02020603050405020304" pitchFamily="18" charset="0"/>
            </a:endParaRPr>
          </a:p>
          <a:p>
            <a:pPr>
              <a:lnSpc>
                <a:spcPts val="3200"/>
              </a:lnSpc>
              <a:spcBef>
                <a:spcPts val="600"/>
              </a:spcBef>
              <a:spcAft>
                <a:spcPts val="600"/>
              </a:spcAft>
              <a:buFont typeface="Wingdings" panose="05000000000000000000" pitchFamily="2" charset="2"/>
              <a:buChar char="Ø"/>
            </a:pPr>
            <a:endParaRPr lang="en-GB" sz="2400" dirty="0">
              <a:latin typeface="Montserrat"/>
            </a:endParaRPr>
          </a:p>
          <a:p>
            <a:pPr>
              <a:lnSpc>
                <a:spcPts val="3200"/>
              </a:lnSpc>
              <a:spcBef>
                <a:spcPts val="600"/>
              </a:spcBef>
              <a:spcAft>
                <a:spcPts val="600"/>
              </a:spcAft>
              <a:buFont typeface="Wingdings" panose="05000000000000000000" pitchFamily="2" charset="2"/>
              <a:buChar char="Ø"/>
            </a:pPr>
            <a:endParaRPr lang="en-GB" sz="2400" dirty="0">
              <a:latin typeface="Montserrat"/>
            </a:endParaRPr>
          </a:p>
          <a:p>
            <a:pPr>
              <a:lnSpc>
                <a:spcPts val="3200"/>
              </a:lnSpc>
              <a:spcBef>
                <a:spcPts val="600"/>
              </a:spcBef>
              <a:spcAft>
                <a:spcPts val="600"/>
              </a:spcAft>
              <a:buFont typeface="Wingdings" panose="05000000000000000000" pitchFamily="2" charset="2"/>
              <a:buChar char="Ø"/>
            </a:pPr>
            <a:endParaRPr lang="en-GB" sz="2400" dirty="0">
              <a:latin typeface="Montserrat"/>
            </a:endParaRPr>
          </a:p>
        </p:txBody>
      </p:sp>
      <p:sp>
        <p:nvSpPr>
          <p:cNvPr id="9" name="Content Placeholder 12">
            <a:extLst>
              <a:ext uri="{FF2B5EF4-FFF2-40B4-BE49-F238E27FC236}">
                <a16:creationId xmlns:a16="http://schemas.microsoft.com/office/drawing/2014/main" id="{2D63917C-765E-4827-99D1-BD9DFEA582B5}"/>
              </a:ext>
            </a:extLst>
          </p:cNvPr>
          <p:cNvSpPr txBox="1">
            <a:spLocks/>
          </p:cNvSpPr>
          <p:nvPr/>
        </p:nvSpPr>
        <p:spPr>
          <a:xfrm>
            <a:off x="233568" y="3371850"/>
            <a:ext cx="5976936" cy="282927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rgbClr val="444444"/>
                </a:solidFill>
                <a:latin typeface="Montserrat"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rgbClr val="444444"/>
                </a:solidFill>
                <a:latin typeface="Montserra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rgbClr val="444444"/>
                </a:solidFill>
                <a:latin typeface="Montserra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rgbClr val="444444"/>
                </a:solidFill>
                <a:latin typeface="Montserra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rgbClr val="444444"/>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nSpc>
                <a:spcPts val="3400"/>
              </a:lnSpc>
              <a:spcBef>
                <a:spcPts val="600"/>
              </a:spcBef>
              <a:spcAft>
                <a:spcPts val="600"/>
              </a:spcAft>
              <a:buFont typeface="Wingdings" panose="05000000000000000000" pitchFamily="2" charset="2"/>
              <a:buChar char="Ø"/>
            </a:pPr>
            <a:r>
              <a:rPr lang="en-GB" sz="2400" dirty="0">
                <a:latin typeface="Montserrat"/>
              </a:rPr>
              <a:t>Expectations of healthy and respectful relationships between friends, the school community and the wider community</a:t>
            </a:r>
          </a:p>
          <a:p>
            <a:pPr>
              <a:lnSpc>
                <a:spcPts val="3400"/>
              </a:lnSpc>
              <a:spcBef>
                <a:spcPts val="600"/>
              </a:spcBef>
              <a:spcAft>
                <a:spcPts val="600"/>
              </a:spcAft>
              <a:buFont typeface="Wingdings" panose="05000000000000000000" pitchFamily="2" charset="2"/>
              <a:buChar char="Ø"/>
            </a:pPr>
            <a:r>
              <a:rPr lang="en-GB" sz="2400" dirty="0">
                <a:latin typeface="Montserrat"/>
              </a:rPr>
              <a:t>The law regarding violent behaviour</a:t>
            </a:r>
          </a:p>
          <a:p>
            <a:pPr lvl="0">
              <a:lnSpc>
                <a:spcPts val="3400"/>
              </a:lnSpc>
              <a:spcBef>
                <a:spcPts val="600"/>
              </a:spcBef>
              <a:spcAft>
                <a:spcPts val="600"/>
              </a:spcAft>
              <a:buFont typeface="Wingdings" panose="05000000000000000000" pitchFamily="2" charset="2"/>
              <a:buChar char="Ø"/>
            </a:pPr>
            <a:endParaRPr lang="en-GB" sz="2400" dirty="0">
              <a:latin typeface="Montserrat"/>
            </a:endParaRPr>
          </a:p>
        </p:txBody>
      </p:sp>
      <p:pic>
        <p:nvPicPr>
          <p:cNvPr id="23" name="Picture 22">
            <a:extLst>
              <a:ext uri="{FF2B5EF4-FFF2-40B4-BE49-F238E27FC236}">
                <a16:creationId xmlns:a16="http://schemas.microsoft.com/office/drawing/2014/main" id="{C71DAC2E-8CC4-4E2F-8B9C-C94CDCEB50FB}"/>
              </a:ext>
            </a:extLst>
          </p:cNvPr>
          <p:cNvPicPr>
            <a:picLocks noChangeAspect="1"/>
          </p:cNvPicPr>
          <p:nvPr/>
        </p:nvPicPr>
        <p:blipFill rotWithShape="1">
          <a:blip r:embed="rId2">
            <a:duotone>
              <a:schemeClr val="accent5">
                <a:shade val="45000"/>
                <a:satMod val="135000"/>
              </a:schemeClr>
              <a:prstClr val="white"/>
            </a:duotone>
          </a:blip>
          <a:srcRect l="85962" t="85741"/>
          <a:stretch/>
        </p:blipFill>
        <p:spPr>
          <a:xfrm>
            <a:off x="7981949" y="915875"/>
            <a:ext cx="1928470" cy="1785966"/>
          </a:xfrm>
          <a:prstGeom prst="rect">
            <a:avLst/>
          </a:prstGeom>
        </p:spPr>
      </p:pic>
      <p:sp>
        <p:nvSpPr>
          <p:cNvPr id="12" name="Content Placeholder 8">
            <a:extLst>
              <a:ext uri="{FF2B5EF4-FFF2-40B4-BE49-F238E27FC236}">
                <a16:creationId xmlns:a16="http://schemas.microsoft.com/office/drawing/2014/main" id="{72C66225-9FAF-4956-8F73-0365999059B5}"/>
              </a:ext>
            </a:extLst>
          </p:cNvPr>
          <p:cNvSpPr txBox="1">
            <a:spLocks/>
          </p:cNvSpPr>
          <p:nvPr/>
        </p:nvSpPr>
        <p:spPr>
          <a:xfrm>
            <a:off x="153438" y="6515406"/>
            <a:ext cx="2020685" cy="228600"/>
          </a:xfrm>
          <a:prstGeom prst="rect">
            <a:avLst/>
          </a:prstGeom>
        </p:spPr>
        <p:txBody>
          <a:bodyPr vert="horz" lIns="91440" tIns="45720" rIns="91440" bIns="45720" rtlCol="0" anchor="ctr">
            <a:normAutofit fontScale="62500" lnSpcReduction="20000"/>
          </a:bodyPr>
          <a:lstStyle>
            <a:lvl1pPr marL="0" indent="0" algn="l" defTabSz="914400" rtl="0" eaLnBrk="1" latinLnBrk="0" hangingPunct="1">
              <a:lnSpc>
                <a:spcPct val="90000"/>
              </a:lnSpc>
              <a:spcBef>
                <a:spcPts val="1000"/>
              </a:spcBef>
              <a:buFont typeface="Arial" panose="020B0604020202020204" pitchFamily="34" charset="0"/>
              <a:buNone/>
              <a:defRPr sz="1800" b="0" i="0" kern="1200">
                <a:solidFill>
                  <a:srgbClr val="444444"/>
                </a:solidFill>
                <a:latin typeface="Montserrat" pitchFamily="2" charset="77"/>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b="0" i="0" kern="1200">
                <a:solidFill>
                  <a:srgbClr val="444444"/>
                </a:solidFill>
                <a:latin typeface="Montserrat" pitchFamily="2" charset="77"/>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b="0" i="0" kern="1200">
                <a:solidFill>
                  <a:srgbClr val="444444"/>
                </a:solidFill>
                <a:latin typeface="Montserrat" pitchFamily="2" charset="77"/>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b="0" i="0" kern="1200">
                <a:solidFill>
                  <a:srgbClr val="444444"/>
                </a:solidFill>
                <a:latin typeface="Montserrat" pitchFamily="2" charset="77"/>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b="0" i="0" kern="1200">
                <a:solidFill>
                  <a:srgbClr val="444444"/>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513A2597-64B6-41A1-A8AB-435497BC48F8}" type="slidenum">
              <a:rPr lang="en-GB" smtClean="0">
                <a:solidFill>
                  <a:schemeClr val="bg1"/>
                </a:solidFill>
              </a:rPr>
              <a:pPr/>
              <a:t>8</a:t>
            </a:fld>
            <a:endParaRPr lang="en-GB" dirty="0">
              <a:solidFill>
                <a:schemeClr val="bg1"/>
              </a:solidFill>
            </a:endParaRPr>
          </a:p>
        </p:txBody>
      </p:sp>
    </p:spTree>
    <p:extLst>
      <p:ext uri="{BB962C8B-B14F-4D97-AF65-F5344CB8AC3E}">
        <p14:creationId xmlns:p14="http://schemas.microsoft.com/office/powerpoint/2010/main" val="39407860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568697" y="1876406"/>
            <a:ext cx="9393450" cy="3556679"/>
          </a:xfrm>
          <a:prstGeom prst="rect">
            <a:avLst/>
          </a:prstGeom>
          <a:noFill/>
        </p:spPr>
        <p:txBody>
          <a:bodyPr wrap="square" rtlCol="0">
            <a:spAutoFit/>
          </a:bodyPr>
          <a:lstStyle/>
          <a:p>
            <a:pPr lvl="0"/>
            <a:r>
              <a:rPr lang="en-GB" sz="2800" dirty="0">
                <a:latin typeface="Montserrat" panose="00000500000000000000" pitchFamily="50" charset="0"/>
                <a:ea typeface="Lato" panose="020B0604020202020204" charset="0"/>
                <a:cs typeface="Lato" panose="020B0604020202020204" charset="0"/>
              </a:rPr>
              <a:t>Speak to a tutor, head of year or other trusted member of staff in the school</a:t>
            </a:r>
          </a:p>
          <a:p>
            <a:pPr lvl="0"/>
            <a:endParaRPr lang="en-GB" sz="2800" dirty="0">
              <a:latin typeface="Montserrat" panose="00000500000000000000" pitchFamily="50" charset="0"/>
              <a:ea typeface="Lato" panose="020B0604020202020204" charset="0"/>
              <a:cs typeface="Lato" panose="020B0604020202020204" charset="0"/>
            </a:endParaRPr>
          </a:p>
          <a:p>
            <a:pPr lvl="0"/>
            <a:r>
              <a:rPr lang="en-GB" sz="2800" dirty="0">
                <a:latin typeface="Montserrat" panose="00000500000000000000" pitchFamily="50" charset="0"/>
                <a:ea typeface="Lato" panose="020B0604020202020204" charset="0"/>
                <a:cs typeface="Lato" panose="020B0604020202020204" charset="0"/>
              </a:rPr>
              <a:t>Contact Childline </a:t>
            </a:r>
            <a:r>
              <a:rPr lang="en-GB" sz="2800" u="sng" dirty="0">
                <a:latin typeface="Montserrat" panose="00000500000000000000" pitchFamily="50" charset="0"/>
                <a:ea typeface="Lato" panose="020B0604020202020204" charset="0"/>
                <a:cs typeface="Lato" panose="020B0604020202020204" charset="0"/>
                <a:hlinkClick r:id="rId3"/>
              </a:rPr>
              <a:t>www.childline.org.uk</a:t>
            </a:r>
            <a:r>
              <a:rPr lang="en-GB" sz="2800" dirty="0">
                <a:latin typeface="Montserrat" panose="00000500000000000000" pitchFamily="50" charset="0"/>
                <a:ea typeface="Lato" panose="020B0604020202020204" charset="0"/>
                <a:cs typeface="Lato" panose="020B0604020202020204" charset="0"/>
              </a:rPr>
              <a:t> 0800 1111</a:t>
            </a:r>
          </a:p>
          <a:p>
            <a:pPr lvl="0"/>
            <a:endParaRPr lang="en-GB" sz="2800" dirty="0">
              <a:latin typeface="Montserrat" panose="00000500000000000000" pitchFamily="50" charset="0"/>
              <a:ea typeface="Lato" panose="020B0604020202020204" charset="0"/>
              <a:cs typeface="Lato" panose="020B0604020202020204" charset="0"/>
            </a:endParaRPr>
          </a:p>
          <a:p>
            <a:pPr lvl="0"/>
            <a:r>
              <a:rPr lang="en-GB" sz="2800" dirty="0">
                <a:latin typeface="Montserrat" panose="00000500000000000000" pitchFamily="50" charset="0"/>
                <a:ea typeface="Lato" panose="020B0604020202020204" charset="0"/>
                <a:cs typeface="Lato" panose="020B0604020202020204" charset="0"/>
              </a:rPr>
              <a:t>Further information is available via Fearless</a:t>
            </a:r>
          </a:p>
          <a:p>
            <a:pPr lvl="0"/>
            <a:r>
              <a:rPr lang="en-GB" sz="2800" dirty="0">
                <a:latin typeface="Montserrat" panose="00000500000000000000" pitchFamily="50" charset="0"/>
                <a:ea typeface="Lato" panose="020B0604020202020204" charset="0"/>
                <a:cs typeface="Lato" panose="020B0604020202020204" charset="0"/>
                <a:hlinkClick r:id="rId4"/>
              </a:rPr>
              <a:t>www.fearless.org</a:t>
            </a:r>
            <a:endParaRPr lang="en-GB" sz="2800" dirty="0">
              <a:latin typeface="Montserrat" panose="00000500000000000000" pitchFamily="50" charset="0"/>
              <a:ea typeface="Lato" panose="020B0604020202020204" charset="0"/>
              <a:cs typeface="Lato" panose="020B0604020202020204" charset="0"/>
            </a:endParaRPr>
          </a:p>
          <a:p>
            <a:pPr>
              <a:lnSpc>
                <a:spcPct val="115000"/>
              </a:lnSpc>
            </a:pPr>
            <a:endParaRPr lang="en-GB" sz="2800" dirty="0">
              <a:latin typeface="Montserrat" panose="00000500000000000000" pitchFamily="50" charset="0"/>
              <a:ea typeface="Lato" panose="020B0604020202020204" charset="0"/>
              <a:cs typeface="Lato" panose="020B0604020202020204" charset="0"/>
            </a:endParaRPr>
          </a:p>
        </p:txBody>
      </p:sp>
      <p:sp>
        <p:nvSpPr>
          <p:cNvPr id="14" name="Title 3"/>
          <p:cNvSpPr>
            <a:spLocks noGrp="1"/>
          </p:cNvSpPr>
          <p:nvPr>
            <p:ph type="ctrTitle"/>
          </p:nvPr>
        </p:nvSpPr>
        <p:spPr>
          <a:xfrm>
            <a:off x="309488" y="308199"/>
            <a:ext cx="10147924" cy="905459"/>
          </a:xfrm>
        </p:spPr>
        <p:txBody>
          <a:bodyPr/>
          <a:lstStyle/>
          <a:p>
            <a:r>
              <a:rPr lang="en-GB" dirty="0"/>
              <a:t>Further support</a:t>
            </a:r>
          </a:p>
        </p:txBody>
      </p:sp>
      <p:pic>
        <p:nvPicPr>
          <p:cNvPr id="6146" name="Picture 2" descr="Mentor Icon, Tutor Icon, Mentor, Tutor, Mentori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12678" y="3298366"/>
            <a:ext cx="2797467" cy="2797467"/>
          </a:xfrm>
          <a:prstGeom prst="rect">
            <a:avLst/>
          </a:prstGeom>
          <a:noFill/>
          <a:extLst>
            <a:ext uri="{909E8E84-426E-40DD-AFC4-6F175D3DCCD1}">
              <a14:hiddenFill xmlns:a14="http://schemas.microsoft.com/office/drawing/2010/main">
                <a:solidFill>
                  <a:srgbClr val="FFFFFF"/>
                </a:solidFill>
              </a14:hiddenFill>
            </a:ext>
          </a:extLst>
        </p:spPr>
      </p:pic>
      <p:sp>
        <p:nvSpPr>
          <p:cNvPr id="9" name="Content Placeholder 8">
            <a:extLst>
              <a:ext uri="{FF2B5EF4-FFF2-40B4-BE49-F238E27FC236}">
                <a16:creationId xmlns:a16="http://schemas.microsoft.com/office/drawing/2014/main" id="{15C6A58F-6BBA-40AF-8404-2E41D9DEC94B}"/>
              </a:ext>
            </a:extLst>
          </p:cNvPr>
          <p:cNvSpPr txBox="1">
            <a:spLocks/>
          </p:cNvSpPr>
          <p:nvPr/>
        </p:nvSpPr>
        <p:spPr>
          <a:xfrm>
            <a:off x="153438" y="6515406"/>
            <a:ext cx="2020685" cy="228600"/>
          </a:xfrm>
          <a:prstGeom prst="rect">
            <a:avLst/>
          </a:prstGeom>
        </p:spPr>
        <p:txBody>
          <a:bodyPr vert="horz" lIns="91440" tIns="45720" rIns="91440" bIns="45720" rtlCol="0" anchor="ctr">
            <a:normAutofit fontScale="62500" lnSpcReduction="20000"/>
          </a:bodyPr>
          <a:lstStyle>
            <a:lvl1pPr marL="0" indent="0" algn="l" defTabSz="914400" rtl="0" eaLnBrk="1" latinLnBrk="0" hangingPunct="1">
              <a:lnSpc>
                <a:spcPct val="90000"/>
              </a:lnSpc>
              <a:spcBef>
                <a:spcPts val="1000"/>
              </a:spcBef>
              <a:buFont typeface="Arial" panose="020B0604020202020204" pitchFamily="34" charset="0"/>
              <a:buNone/>
              <a:defRPr sz="1800" b="0" i="0" kern="1200">
                <a:solidFill>
                  <a:srgbClr val="444444"/>
                </a:solidFill>
                <a:latin typeface="Montserrat" pitchFamily="2" charset="77"/>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400" b="0" i="0" kern="1200">
                <a:solidFill>
                  <a:srgbClr val="444444"/>
                </a:solidFill>
                <a:latin typeface="Montserrat" pitchFamily="2" charset="77"/>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b="0" i="0" kern="1200">
                <a:solidFill>
                  <a:srgbClr val="444444"/>
                </a:solidFill>
                <a:latin typeface="Montserrat" pitchFamily="2" charset="77"/>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b="0" i="0" kern="1200">
                <a:solidFill>
                  <a:srgbClr val="444444"/>
                </a:solidFill>
                <a:latin typeface="Montserrat" pitchFamily="2" charset="77"/>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b="0" i="0" kern="1200">
                <a:solidFill>
                  <a:srgbClr val="444444"/>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513A2597-64B6-41A1-A8AB-435497BC48F8}" type="slidenum">
              <a:rPr lang="en-GB" smtClean="0">
                <a:solidFill>
                  <a:schemeClr val="bg1"/>
                </a:solidFill>
              </a:rPr>
              <a:pPr/>
              <a:t>9</a:t>
            </a:fld>
            <a:endParaRPr lang="en-GB" dirty="0">
              <a:solidFill>
                <a:schemeClr val="bg1"/>
              </a:solidFill>
            </a:endParaRPr>
          </a:p>
        </p:txBody>
      </p:sp>
    </p:spTree>
    <p:extLst>
      <p:ext uri="{BB962C8B-B14F-4D97-AF65-F5344CB8AC3E}">
        <p14:creationId xmlns:p14="http://schemas.microsoft.com/office/powerpoint/2010/main" val="152389965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727</Words>
  <Application>Microsoft Office PowerPoint</Application>
  <PresentationFormat>Widescreen</PresentationFormat>
  <Paragraphs>92</Paragraphs>
  <Slides>10</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Times New Roman</vt:lpstr>
      <vt:lpstr>Calibri</vt:lpstr>
      <vt:lpstr>Lato</vt:lpstr>
      <vt:lpstr>Montserrat</vt:lpstr>
      <vt:lpstr>Wingdings</vt:lpstr>
      <vt:lpstr>Office Theme</vt:lpstr>
      <vt:lpstr>Managing heated situations and reconciling after disagreements</vt:lpstr>
      <vt:lpstr>Learning objectives and outcomes</vt:lpstr>
      <vt:lpstr>The argument</vt:lpstr>
      <vt:lpstr>De-escalation strategies</vt:lpstr>
      <vt:lpstr>De-escalation strategies</vt:lpstr>
      <vt:lpstr>Changing the story</vt:lpstr>
      <vt:lpstr>Reconciliation strategies</vt:lpstr>
      <vt:lpstr>Top tips</vt:lpstr>
      <vt:lpstr>Further support</vt:lpstr>
      <vt:lpstr>Extension: Script an assembly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Richard Franklin</dc:creator>
  <cp:lastModifiedBy>Sam Harvey</cp:lastModifiedBy>
  <cp:revision>147</cp:revision>
  <dcterms:created xsi:type="dcterms:W3CDTF">2021-02-16T12:45:03Z</dcterms:created>
  <dcterms:modified xsi:type="dcterms:W3CDTF">2021-06-29T14:52:30Z</dcterms:modified>
</cp:coreProperties>
</file>